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12"/>
  </p:notesMasterIdLst>
  <p:sldIdLst>
    <p:sldId id="256" r:id="rId2"/>
    <p:sldId id="259"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9A469-E43C-4B2A-BC9C-EC49165F8DA3}" v="4" dt="2024-01-29T00:56:56.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66" d="100"/>
          <a:sy n="66"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C431BD-9B45-466A-8A1A-207AED635FA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102D18-8054-45BA-B834-E13E1B49FB3C}">
      <dgm:prSet/>
      <dgm:spPr/>
      <dgm:t>
        <a:bodyPr/>
        <a:lstStyle/>
        <a:p>
          <a:r>
            <a:rPr lang="en-CA"/>
            <a:t>This app is continuously doing its branding through social media by creating a social media profile and uploading content related to weather updates, tips and interesting facts.</a:t>
          </a:r>
          <a:endParaRPr lang="en-US"/>
        </a:p>
      </dgm:t>
    </dgm:pt>
    <dgm:pt modelId="{56C9548A-05D4-4DBF-857C-E993A743FB3B}" type="parTrans" cxnId="{308B5AFB-7332-48B0-8BC1-9DD304DADCD8}">
      <dgm:prSet/>
      <dgm:spPr/>
      <dgm:t>
        <a:bodyPr/>
        <a:lstStyle/>
        <a:p>
          <a:endParaRPr lang="en-US"/>
        </a:p>
      </dgm:t>
    </dgm:pt>
    <dgm:pt modelId="{B73CD72F-15E7-44E0-A581-EB9C559DA1AF}" type="sibTrans" cxnId="{308B5AFB-7332-48B0-8BC1-9DD304DADCD8}">
      <dgm:prSet/>
      <dgm:spPr/>
      <dgm:t>
        <a:bodyPr/>
        <a:lstStyle/>
        <a:p>
          <a:endParaRPr lang="en-US"/>
        </a:p>
      </dgm:t>
    </dgm:pt>
    <dgm:pt modelId="{273D09DF-D7C9-4521-B755-1763566D0AD9}">
      <dgm:prSet/>
      <dgm:spPr/>
      <dgm:t>
        <a:bodyPr/>
        <a:lstStyle/>
        <a:p>
          <a:r>
            <a:rPr lang="en-CA"/>
            <a:t>This app will partner with weather influencers or individuals to promote the application. </a:t>
          </a:r>
          <a:endParaRPr lang="en-US"/>
        </a:p>
      </dgm:t>
    </dgm:pt>
    <dgm:pt modelId="{0613AEB1-A56F-4CD0-BDC4-B02D5D9A7C4E}" type="parTrans" cxnId="{FCC3403F-8ED8-405D-B43E-E7395984BEBC}">
      <dgm:prSet/>
      <dgm:spPr/>
      <dgm:t>
        <a:bodyPr/>
        <a:lstStyle/>
        <a:p>
          <a:endParaRPr lang="en-US"/>
        </a:p>
      </dgm:t>
    </dgm:pt>
    <dgm:pt modelId="{730D1123-BD0B-4190-BD4E-8AD745028858}" type="sibTrans" cxnId="{FCC3403F-8ED8-405D-B43E-E7395984BEBC}">
      <dgm:prSet/>
      <dgm:spPr/>
      <dgm:t>
        <a:bodyPr/>
        <a:lstStyle/>
        <a:p>
          <a:endParaRPr lang="en-US"/>
        </a:p>
      </dgm:t>
    </dgm:pt>
    <dgm:pt modelId="{3A88BF7E-4C91-40EE-BEC9-DDABC237C81A}">
      <dgm:prSet/>
      <dgm:spPr/>
      <dgm:t>
        <a:bodyPr/>
        <a:lstStyle/>
        <a:p>
          <a:r>
            <a:rPr lang="en-CA"/>
            <a:t>Encourage users to leave positive reviews on app stores..</a:t>
          </a:r>
          <a:endParaRPr lang="en-US"/>
        </a:p>
      </dgm:t>
    </dgm:pt>
    <dgm:pt modelId="{7DFD3501-F750-41DD-A121-6F6EA596DD89}" type="parTrans" cxnId="{2C392BA6-7CA2-428A-9BFF-857449E79449}">
      <dgm:prSet/>
      <dgm:spPr/>
      <dgm:t>
        <a:bodyPr/>
        <a:lstStyle/>
        <a:p>
          <a:endParaRPr lang="en-US"/>
        </a:p>
      </dgm:t>
    </dgm:pt>
    <dgm:pt modelId="{8C8D41B6-61CE-4327-AD1E-1D61D968D00E}" type="sibTrans" cxnId="{2C392BA6-7CA2-428A-9BFF-857449E79449}">
      <dgm:prSet/>
      <dgm:spPr/>
      <dgm:t>
        <a:bodyPr/>
        <a:lstStyle/>
        <a:p>
          <a:endParaRPr lang="en-US"/>
        </a:p>
      </dgm:t>
    </dgm:pt>
    <dgm:pt modelId="{7886033E-D1B3-41DF-BEA2-53E02AE483C7}" type="pres">
      <dgm:prSet presAssocID="{E2C431BD-9B45-466A-8A1A-207AED635FA6}" presName="root" presStyleCnt="0">
        <dgm:presLayoutVars>
          <dgm:dir/>
          <dgm:resizeHandles val="exact"/>
        </dgm:presLayoutVars>
      </dgm:prSet>
      <dgm:spPr/>
    </dgm:pt>
    <dgm:pt modelId="{9202F583-4C72-4CDD-A509-248258B09DDA}" type="pres">
      <dgm:prSet presAssocID="{6D102D18-8054-45BA-B834-E13E1B49FB3C}" presName="compNode" presStyleCnt="0"/>
      <dgm:spPr/>
    </dgm:pt>
    <dgm:pt modelId="{70567D53-B7F2-4B89-86FE-B181E4346DE0}" type="pres">
      <dgm:prSet presAssocID="{6D102D18-8054-45BA-B834-E13E1B49FB3C}" presName="bgRect" presStyleLbl="bgShp" presStyleIdx="0" presStyleCnt="3"/>
      <dgm:spPr/>
    </dgm:pt>
    <dgm:pt modelId="{4B0B9368-BAE6-4E9B-BEDC-756E10E60C7C}" type="pres">
      <dgm:prSet presAssocID="{6D102D18-8054-45BA-B834-E13E1B49FB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5FE26008-0DA3-485A-86D4-AA3FF3D7C369}" type="pres">
      <dgm:prSet presAssocID="{6D102D18-8054-45BA-B834-E13E1B49FB3C}" presName="spaceRect" presStyleCnt="0"/>
      <dgm:spPr/>
    </dgm:pt>
    <dgm:pt modelId="{AC428DEB-5977-4A65-8770-F47B08A07C75}" type="pres">
      <dgm:prSet presAssocID="{6D102D18-8054-45BA-B834-E13E1B49FB3C}" presName="parTx" presStyleLbl="revTx" presStyleIdx="0" presStyleCnt="3">
        <dgm:presLayoutVars>
          <dgm:chMax val="0"/>
          <dgm:chPref val="0"/>
        </dgm:presLayoutVars>
      </dgm:prSet>
      <dgm:spPr/>
    </dgm:pt>
    <dgm:pt modelId="{6436EDD1-ECCC-4B55-8239-9DE160DBB9A6}" type="pres">
      <dgm:prSet presAssocID="{B73CD72F-15E7-44E0-A581-EB9C559DA1AF}" presName="sibTrans" presStyleCnt="0"/>
      <dgm:spPr/>
    </dgm:pt>
    <dgm:pt modelId="{F4C9DC80-A0C3-4C89-8371-3B2646D16B99}" type="pres">
      <dgm:prSet presAssocID="{273D09DF-D7C9-4521-B755-1763566D0AD9}" presName="compNode" presStyleCnt="0"/>
      <dgm:spPr/>
    </dgm:pt>
    <dgm:pt modelId="{1015F8A7-9DEA-4444-872C-AC4F41DED440}" type="pres">
      <dgm:prSet presAssocID="{273D09DF-D7C9-4521-B755-1763566D0AD9}" presName="bgRect" presStyleLbl="bgShp" presStyleIdx="1" presStyleCnt="3"/>
      <dgm:spPr/>
    </dgm:pt>
    <dgm:pt modelId="{93A85A03-E301-415F-8BF7-34638B97D5F5}" type="pres">
      <dgm:prSet presAssocID="{273D09DF-D7C9-4521-B755-1763566D0A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AC0E9814-84A8-42F5-B375-E884A85C07E1}" type="pres">
      <dgm:prSet presAssocID="{273D09DF-D7C9-4521-B755-1763566D0AD9}" presName="spaceRect" presStyleCnt="0"/>
      <dgm:spPr/>
    </dgm:pt>
    <dgm:pt modelId="{FB30280B-269D-49C8-87F5-0B0D0049CE00}" type="pres">
      <dgm:prSet presAssocID="{273D09DF-D7C9-4521-B755-1763566D0AD9}" presName="parTx" presStyleLbl="revTx" presStyleIdx="1" presStyleCnt="3">
        <dgm:presLayoutVars>
          <dgm:chMax val="0"/>
          <dgm:chPref val="0"/>
        </dgm:presLayoutVars>
      </dgm:prSet>
      <dgm:spPr/>
    </dgm:pt>
    <dgm:pt modelId="{19EC86D6-CEB1-4467-9A2A-1DDA52D84B95}" type="pres">
      <dgm:prSet presAssocID="{730D1123-BD0B-4190-BD4E-8AD745028858}" presName="sibTrans" presStyleCnt="0"/>
      <dgm:spPr/>
    </dgm:pt>
    <dgm:pt modelId="{BC0CDE2B-524B-4CE5-AA93-9CDF8739F540}" type="pres">
      <dgm:prSet presAssocID="{3A88BF7E-4C91-40EE-BEC9-DDABC237C81A}" presName="compNode" presStyleCnt="0"/>
      <dgm:spPr/>
    </dgm:pt>
    <dgm:pt modelId="{081F1E43-6BD2-4BBF-8460-71DBB3E4388F}" type="pres">
      <dgm:prSet presAssocID="{3A88BF7E-4C91-40EE-BEC9-DDABC237C81A}" presName="bgRect" presStyleLbl="bgShp" presStyleIdx="2" presStyleCnt="3"/>
      <dgm:spPr/>
    </dgm:pt>
    <dgm:pt modelId="{24FE0C25-5336-4ACA-91A3-A47A15BBEFE5}" type="pres">
      <dgm:prSet presAssocID="{3A88BF7E-4C91-40EE-BEC9-DDABC237C8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fluencer"/>
        </a:ext>
      </dgm:extLst>
    </dgm:pt>
    <dgm:pt modelId="{73F1E6B9-05D8-44A6-B196-CC00416FC107}" type="pres">
      <dgm:prSet presAssocID="{3A88BF7E-4C91-40EE-BEC9-DDABC237C81A}" presName="spaceRect" presStyleCnt="0"/>
      <dgm:spPr/>
    </dgm:pt>
    <dgm:pt modelId="{518F0191-8539-45E7-A2CC-1CAA4956B6B9}" type="pres">
      <dgm:prSet presAssocID="{3A88BF7E-4C91-40EE-BEC9-DDABC237C81A}" presName="parTx" presStyleLbl="revTx" presStyleIdx="2" presStyleCnt="3">
        <dgm:presLayoutVars>
          <dgm:chMax val="0"/>
          <dgm:chPref val="0"/>
        </dgm:presLayoutVars>
      </dgm:prSet>
      <dgm:spPr/>
    </dgm:pt>
  </dgm:ptLst>
  <dgm:cxnLst>
    <dgm:cxn modelId="{FCC3403F-8ED8-405D-B43E-E7395984BEBC}" srcId="{E2C431BD-9B45-466A-8A1A-207AED635FA6}" destId="{273D09DF-D7C9-4521-B755-1763566D0AD9}" srcOrd="1" destOrd="0" parTransId="{0613AEB1-A56F-4CD0-BDC4-B02D5D9A7C4E}" sibTransId="{730D1123-BD0B-4190-BD4E-8AD745028858}"/>
    <dgm:cxn modelId="{D2FC1243-A70C-45D2-B799-9BD869C0BC35}" type="presOf" srcId="{6D102D18-8054-45BA-B834-E13E1B49FB3C}" destId="{AC428DEB-5977-4A65-8770-F47B08A07C75}" srcOrd="0" destOrd="0" presId="urn:microsoft.com/office/officeart/2018/2/layout/IconVerticalSolidList"/>
    <dgm:cxn modelId="{2C392BA6-7CA2-428A-9BFF-857449E79449}" srcId="{E2C431BD-9B45-466A-8A1A-207AED635FA6}" destId="{3A88BF7E-4C91-40EE-BEC9-DDABC237C81A}" srcOrd="2" destOrd="0" parTransId="{7DFD3501-F750-41DD-A121-6F6EA596DD89}" sibTransId="{8C8D41B6-61CE-4327-AD1E-1D61D968D00E}"/>
    <dgm:cxn modelId="{702864A7-F35E-4753-A4E0-D982DCB42A39}" type="presOf" srcId="{273D09DF-D7C9-4521-B755-1763566D0AD9}" destId="{FB30280B-269D-49C8-87F5-0B0D0049CE00}" srcOrd="0" destOrd="0" presId="urn:microsoft.com/office/officeart/2018/2/layout/IconVerticalSolidList"/>
    <dgm:cxn modelId="{2E289EB3-2538-444C-AF58-65CB8BCD505E}" type="presOf" srcId="{3A88BF7E-4C91-40EE-BEC9-DDABC237C81A}" destId="{518F0191-8539-45E7-A2CC-1CAA4956B6B9}" srcOrd="0" destOrd="0" presId="urn:microsoft.com/office/officeart/2018/2/layout/IconVerticalSolidList"/>
    <dgm:cxn modelId="{BAC104CE-FD93-4204-9CBB-03FDCBDE9B00}" type="presOf" srcId="{E2C431BD-9B45-466A-8A1A-207AED635FA6}" destId="{7886033E-D1B3-41DF-BEA2-53E02AE483C7}" srcOrd="0" destOrd="0" presId="urn:microsoft.com/office/officeart/2018/2/layout/IconVerticalSolidList"/>
    <dgm:cxn modelId="{308B5AFB-7332-48B0-8BC1-9DD304DADCD8}" srcId="{E2C431BD-9B45-466A-8A1A-207AED635FA6}" destId="{6D102D18-8054-45BA-B834-E13E1B49FB3C}" srcOrd="0" destOrd="0" parTransId="{56C9548A-05D4-4DBF-857C-E993A743FB3B}" sibTransId="{B73CD72F-15E7-44E0-A581-EB9C559DA1AF}"/>
    <dgm:cxn modelId="{07C3A207-84DA-498B-B6F8-14B69EE238D8}" type="presParOf" srcId="{7886033E-D1B3-41DF-BEA2-53E02AE483C7}" destId="{9202F583-4C72-4CDD-A509-248258B09DDA}" srcOrd="0" destOrd="0" presId="urn:microsoft.com/office/officeart/2018/2/layout/IconVerticalSolidList"/>
    <dgm:cxn modelId="{C978793B-05E2-4FB8-A760-670C340B2240}" type="presParOf" srcId="{9202F583-4C72-4CDD-A509-248258B09DDA}" destId="{70567D53-B7F2-4B89-86FE-B181E4346DE0}" srcOrd="0" destOrd="0" presId="urn:microsoft.com/office/officeart/2018/2/layout/IconVerticalSolidList"/>
    <dgm:cxn modelId="{D3A6A8CC-C8B7-4378-A077-530420614C14}" type="presParOf" srcId="{9202F583-4C72-4CDD-A509-248258B09DDA}" destId="{4B0B9368-BAE6-4E9B-BEDC-756E10E60C7C}" srcOrd="1" destOrd="0" presId="urn:microsoft.com/office/officeart/2018/2/layout/IconVerticalSolidList"/>
    <dgm:cxn modelId="{A4FA8F04-6843-4C46-A5B8-7E8C84CCC61E}" type="presParOf" srcId="{9202F583-4C72-4CDD-A509-248258B09DDA}" destId="{5FE26008-0DA3-485A-86D4-AA3FF3D7C369}" srcOrd="2" destOrd="0" presId="urn:microsoft.com/office/officeart/2018/2/layout/IconVerticalSolidList"/>
    <dgm:cxn modelId="{21E21DB8-4739-45BD-B9F9-0021C53E0B62}" type="presParOf" srcId="{9202F583-4C72-4CDD-A509-248258B09DDA}" destId="{AC428DEB-5977-4A65-8770-F47B08A07C75}" srcOrd="3" destOrd="0" presId="urn:microsoft.com/office/officeart/2018/2/layout/IconVerticalSolidList"/>
    <dgm:cxn modelId="{D1E26954-ADB6-48A3-A524-3572D9A6FC85}" type="presParOf" srcId="{7886033E-D1B3-41DF-BEA2-53E02AE483C7}" destId="{6436EDD1-ECCC-4B55-8239-9DE160DBB9A6}" srcOrd="1" destOrd="0" presId="urn:microsoft.com/office/officeart/2018/2/layout/IconVerticalSolidList"/>
    <dgm:cxn modelId="{343F65C5-BDCF-491D-9D61-DE88DFCDBF5A}" type="presParOf" srcId="{7886033E-D1B3-41DF-BEA2-53E02AE483C7}" destId="{F4C9DC80-A0C3-4C89-8371-3B2646D16B99}" srcOrd="2" destOrd="0" presId="urn:microsoft.com/office/officeart/2018/2/layout/IconVerticalSolidList"/>
    <dgm:cxn modelId="{20AACD9A-D889-497A-BC1C-FE89D3008D45}" type="presParOf" srcId="{F4C9DC80-A0C3-4C89-8371-3B2646D16B99}" destId="{1015F8A7-9DEA-4444-872C-AC4F41DED440}" srcOrd="0" destOrd="0" presId="urn:microsoft.com/office/officeart/2018/2/layout/IconVerticalSolidList"/>
    <dgm:cxn modelId="{901311AA-B4C4-49A5-85E2-330FD706A2F1}" type="presParOf" srcId="{F4C9DC80-A0C3-4C89-8371-3B2646D16B99}" destId="{93A85A03-E301-415F-8BF7-34638B97D5F5}" srcOrd="1" destOrd="0" presId="urn:microsoft.com/office/officeart/2018/2/layout/IconVerticalSolidList"/>
    <dgm:cxn modelId="{37ED9D95-9A6D-4CB6-BC16-6E587FAD01B3}" type="presParOf" srcId="{F4C9DC80-A0C3-4C89-8371-3B2646D16B99}" destId="{AC0E9814-84A8-42F5-B375-E884A85C07E1}" srcOrd="2" destOrd="0" presId="urn:microsoft.com/office/officeart/2018/2/layout/IconVerticalSolidList"/>
    <dgm:cxn modelId="{0C263485-DA83-4071-A2D8-9E3E261208B9}" type="presParOf" srcId="{F4C9DC80-A0C3-4C89-8371-3B2646D16B99}" destId="{FB30280B-269D-49C8-87F5-0B0D0049CE00}" srcOrd="3" destOrd="0" presId="urn:microsoft.com/office/officeart/2018/2/layout/IconVerticalSolidList"/>
    <dgm:cxn modelId="{BF5C78A9-6678-4F77-A700-AD3FDC454975}" type="presParOf" srcId="{7886033E-D1B3-41DF-BEA2-53E02AE483C7}" destId="{19EC86D6-CEB1-4467-9A2A-1DDA52D84B95}" srcOrd="3" destOrd="0" presId="urn:microsoft.com/office/officeart/2018/2/layout/IconVerticalSolidList"/>
    <dgm:cxn modelId="{B3CEF5BC-2A8F-4F0D-8BD3-D7491AFFE3A5}" type="presParOf" srcId="{7886033E-D1B3-41DF-BEA2-53E02AE483C7}" destId="{BC0CDE2B-524B-4CE5-AA93-9CDF8739F540}" srcOrd="4" destOrd="0" presId="urn:microsoft.com/office/officeart/2018/2/layout/IconVerticalSolidList"/>
    <dgm:cxn modelId="{2AEC2950-0D13-422B-8F2F-D5C5675F6BB3}" type="presParOf" srcId="{BC0CDE2B-524B-4CE5-AA93-9CDF8739F540}" destId="{081F1E43-6BD2-4BBF-8460-71DBB3E4388F}" srcOrd="0" destOrd="0" presId="urn:microsoft.com/office/officeart/2018/2/layout/IconVerticalSolidList"/>
    <dgm:cxn modelId="{0D3412EF-C1E1-48D0-B969-04226B99D00C}" type="presParOf" srcId="{BC0CDE2B-524B-4CE5-AA93-9CDF8739F540}" destId="{24FE0C25-5336-4ACA-91A3-A47A15BBEFE5}" srcOrd="1" destOrd="0" presId="urn:microsoft.com/office/officeart/2018/2/layout/IconVerticalSolidList"/>
    <dgm:cxn modelId="{2460FE1A-A431-49C1-BA40-2913B3C4BE8B}" type="presParOf" srcId="{BC0CDE2B-524B-4CE5-AA93-9CDF8739F540}" destId="{73F1E6B9-05D8-44A6-B196-CC00416FC107}" srcOrd="2" destOrd="0" presId="urn:microsoft.com/office/officeart/2018/2/layout/IconVerticalSolidList"/>
    <dgm:cxn modelId="{B3FDA8FF-670F-4052-B430-BC00641C7823}" type="presParOf" srcId="{BC0CDE2B-524B-4CE5-AA93-9CDF8739F540}" destId="{518F0191-8539-45E7-A2CC-1CAA4956B6B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0CCB2E-DDFE-4AF6-9429-15EA9760EAA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918B911-24CA-41F5-ABBE-4A275A5B76CD}">
      <dgm:prSet/>
      <dgm:spPr/>
      <dgm:t>
        <a:bodyPr/>
        <a:lstStyle/>
        <a:p>
          <a:pPr>
            <a:lnSpc>
              <a:spcPct val="100000"/>
            </a:lnSpc>
          </a:pPr>
          <a:r>
            <a:rPr lang="en-CA"/>
            <a:t>Allow users to customize their default location or set multiple location for weather forecast.</a:t>
          </a:r>
          <a:endParaRPr lang="en-US"/>
        </a:p>
      </dgm:t>
    </dgm:pt>
    <dgm:pt modelId="{01685B17-685F-451B-ABF0-53FCBEA1565A}" type="parTrans" cxnId="{B3F3F946-19C1-44E9-BA77-AAB26A6DA3E4}">
      <dgm:prSet/>
      <dgm:spPr/>
      <dgm:t>
        <a:bodyPr/>
        <a:lstStyle/>
        <a:p>
          <a:endParaRPr lang="en-US"/>
        </a:p>
      </dgm:t>
    </dgm:pt>
    <dgm:pt modelId="{0523AD2E-D72E-4CBB-8B46-B23D1474293D}" type="sibTrans" cxnId="{B3F3F946-19C1-44E9-BA77-AAB26A6DA3E4}">
      <dgm:prSet/>
      <dgm:spPr/>
      <dgm:t>
        <a:bodyPr/>
        <a:lstStyle/>
        <a:p>
          <a:endParaRPr lang="en-US"/>
        </a:p>
      </dgm:t>
    </dgm:pt>
    <dgm:pt modelId="{E6E88639-1B8B-451B-9419-84D3D4D29149}">
      <dgm:prSet/>
      <dgm:spPr/>
      <dgm:t>
        <a:bodyPr/>
        <a:lstStyle/>
        <a:p>
          <a:pPr>
            <a:lnSpc>
              <a:spcPct val="100000"/>
            </a:lnSpc>
          </a:pPr>
          <a:r>
            <a:rPr lang="en-CA"/>
            <a:t>Provide option for users to choose preferred units for temperature, precipitation, wind speed and many more.</a:t>
          </a:r>
          <a:endParaRPr lang="en-US"/>
        </a:p>
      </dgm:t>
    </dgm:pt>
    <dgm:pt modelId="{F8CD097D-E6D5-4AF3-A3DB-BD256616A2AA}" type="parTrans" cxnId="{C8530175-1668-40A9-B218-6EAFAAD1F7C9}">
      <dgm:prSet/>
      <dgm:spPr/>
      <dgm:t>
        <a:bodyPr/>
        <a:lstStyle/>
        <a:p>
          <a:endParaRPr lang="en-US"/>
        </a:p>
      </dgm:t>
    </dgm:pt>
    <dgm:pt modelId="{4F2E0D00-2207-4EA8-A910-44A34D13AEE8}" type="sibTrans" cxnId="{C8530175-1668-40A9-B218-6EAFAAD1F7C9}">
      <dgm:prSet/>
      <dgm:spPr/>
      <dgm:t>
        <a:bodyPr/>
        <a:lstStyle/>
        <a:p>
          <a:endParaRPr lang="en-US"/>
        </a:p>
      </dgm:t>
    </dgm:pt>
    <dgm:pt modelId="{2630A2E1-C6C3-414B-ADE5-3BC4E3A9E400}">
      <dgm:prSet/>
      <dgm:spPr/>
      <dgm:t>
        <a:bodyPr/>
        <a:lstStyle/>
        <a:p>
          <a:pPr>
            <a:lnSpc>
              <a:spcPct val="100000"/>
            </a:lnSpc>
          </a:pPr>
          <a:r>
            <a:rPr lang="en-CA"/>
            <a:t>Allow users to customize the app’s theme and background images.</a:t>
          </a:r>
          <a:endParaRPr lang="en-US"/>
        </a:p>
      </dgm:t>
    </dgm:pt>
    <dgm:pt modelId="{7C77B996-3CE1-4B4B-BB7B-6D6DE94D0A3B}" type="parTrans" cxnId="{FF3B940A-B3BE-45D5-9094-7DDEE4C5FDB5}">
      <dgm:prSet/>
      <dgm:spPr/>
      <dgm:t>
        <a:bodyPr/>
        <a:lstStyle/>
        <a:p>
          <a:endParaRPr lang="en-US"/>
        </a:p>
      </dgm:t>
    </dgm:pt>
    <dgm:pt modelId="{BE342B75-BCA4-4C9A-996B-5EAC32CEF58E}" type="sibTrans" cxnId="{FF3B940A-B3BE-45D5-9094-7DDEE4C5FDB5}">
      <dgm:prSet/>
      <dgm:spPr/>
      <dgm:t>
        <a:bodyPr/>
        <a:lstStyle/>
        <a:p>
          <a:endParaRPr lang="en-US"/>
        </a:p>
      </dgm:t>
    </dgm:pt>
    <dgm:pt modelId="{0A7B1F2C-2E45-4D68-9FBC-DAA023BAA68A}">
      <dgm:prSet/>
      <dgm:spPr/>
      <dgm:t>
        <a:bodyPr/>
        <a:lstStyle/>
        <a:p>
          <a:pPr>
            <a:lnSpc>
              <a:spcPct val="100000"/>
            </a:lnSpc>
          </a:pPr>
          <a:r>
            <a:rPr lang="en-CA"/>
            <a:t>Allow users to customize weather alert notification based on their preference.(for example : service clerk will automatically get alerted if there will be any worst weather condition.)</a:t>
          </a:r>
          <a:endParaRPr lang="en-US"/>
        </a:p>
      </dgm:t>
    </dgm:pt>
    <dgm:pt modelId="{C0263CF6-C278-4979-BF5A-DEB5720E76B0}" type="parTrans" cxnId="{64B08C9A-032C-4E52-8677-08D578167D67}">
      <dgm:prSet/>
      <dgm:spPr/>
      <dgm:t>
        <a:bodyPr/>
        <a:lstStyle/>
        <a:p>
          <a:endParaRPr lang="en-US"/>
        </a:p>
      </dgm:t>
    </dgm:pt>
    <dgm:pt modelId="{117D8768-4FBB-4591-9575-72CE0725CD28}" type="sibTrans" cxnId="{64B08C9A-032C-4E52-8677-08D578167D67}">
      <dgm:prSet/>
      <dgm:spPr/>
      <dgm:t>
        <a:bodyPr/>
        <a:lstStyle/>
        <a:p>
          <a:endParaRPr lang="en-US"/>
        </a:p>
      </dgm:t>
    </dgm:pt>
    <dgm:pt modelId="{75A54266-5367-469B-8A9A-66F41BCDE76B}" type="pres">
      <dgm:prSet presAssocID="{840CCB2E-DDFE-4AF6-9429-15EA9760EAA8}" presName="root" presStyleCnt="0">
        <dgm:presLayoutVars>
          <dgm:dir/>
          <dgm:resizeHandles val="exact"/>
        </dgm:presLayoutVars>
      </dgm:prSet>
      <dgm:spPr/>
    </dgm:pt>
    <dgm:pt modelId="{FC857E1A-6E1A-4FDA-839D-35FC1B42FA72}" type="pres">
      <dgm:prSet presAssocID="{F918B911-24CA-41F5-ABBE-4A275A5B76CD}" presName="compNode" presStyleCnt="0"/>
      <dgm:spPr/>
    </dgm:pt>
    <dgm:pt modelId="{31E7740E-030C-43AA-99CB-D397CDACB059}" type="pres">
      <dgm:prSet presAssocID="{F918B911-24CA-41F5-ABBE-4A275A5B76CD}" presName="bgRect" presStyleLbl="bgShp" presStyleIdx="0" presStyleCnt="4"/>
      <dgm:spPr/>
    </dgm:pt>
    <dgm:pt modelId="{E2D4A797-BD51-459A-9FE8-FAB392972349}" type="pres">
      <dgm:prSet presAssocID="{F918B911-24CA-41F5-ABBE-4A275A5B76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bow"/>
        </a:ext>
      </dgm:extLst>
    </dgm:pt>
    <dgm:pt modelId="{1347C7AD-1AB8-4334-A3D8-0545B2413712}" type="pres">
      <dgm:prSet presAssocID="{F918B911-24CA-41F5-ABBE-4A275A5B76CD}" presName="spaceRect" presStyleCnt="0"/>
      <dgm:spPr/>
    </dgm:pt>
    <dgm:pt modelId="{EC3C89F5-C502-4693-BD4B-7131C8A1F8F0}" type="pres">
      <dgm:prSet presAssocID="{F918B911-24CA-41F5-ABBE-4A275A5B76CD}" presName="parTx" presStyleLbl="revTx" presStyleIdx="0" presStyleCnt="4">
        <dgm:presLayoutVars>
          <dgm:chMax val="0"/>
          <dgm:chPref val="0"/>
        </dgm:presLayoutVars>
      </dgm:prSet>
      <dgm:spPr/>
    </dgm:pt>
    <dgm:pt modelId="{FB3D4482-BEC0-4389-B666-B36479B7A4CA}" type="pres">
      <dgm:prSet presAssocID="{0523AD2E-D72E-4CBB-8B46-B23D1474293D}" presName="sibTrans" presStyleCnt="0"/>
      <dgm:spPr/>
    </dgm:pt>
    <dgm:pt modelId="{3D4CFF55-4CC8-45A7-A98F-DAA42CFB0697}" type="pres">
      <dgm:prSet presAssocID="{E6E88639-1B8B-451B-9419-84D3D4D29149}" presName="compNode" presStyleCnt="0"/>
      <dgm:spPr/>
    </dgm:pt>
    <dgm:pt modelId="{CD9023E8-60AC-45DF-9AFC-85F17483C78A}" type="pres">
      <dgm:prSet presAssocID="{E6E88639-1B8B-451B-9419-84D3D4D29149}" presName="bgRect" presStyleLbl="bgShp" presStyleIdx="1" presStyleCnt="4"/>
      <dgm:spPr/>
    </dgm:pt>
    <dgm:pt modelId="{DA5F43FA-9B32-455F-91B5-BE2F6C82E6EE}" type="pres">
      <dgm:prSet presAssocID="{E6E88639-1B8B-451B-9419-84D3D4D291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fall scene"/>
        </a:ext>
      </dgm:extLst>
    </dgm:pt>
    <dgm:pt modelId="{B26F304B-6E0A-4EDB-87AD-505C0483C4CB}" type="pres">
      <dgm:prSet presAssocID="{E6E88639-1B8B-451B-9419-84D3D4D29149}" presName="spaceRect" presStyleCnt="0"/>
      <dgm:spPr/>
    </dgm:pt>
    <dgm:pt modelId="{7B6D41A3-28EC-423D-9C56-50D8C0AED7BF}" type="pres">
      <dgm:prSet presAssocID="{E6E88639-1B8B-451B-9419-84D3D4D29149}" presName="parTx" presStyleLbl="revTx" presStyleIdx="1" presStyleCnt="4">
        <dgm:presLayoutVars>
          <dgm:chMax val="0"/>
          <dgm:chPref val="0"/>
        </dgm:presLayoutVars>
      </dgm:prSet>
      <dgm:spPr/>
    </dgm:pt>
    <dgm:pt modelId="{725EBC3B-56B2-4A1E-A7CA-815FFEDF27BE}" type="pres">
      <dgm:prSet presAssocID="{4F2E0D00-2207-4EA8-A910-44A34D13AEE8}" presName="sibTrans" presStyleCnt="0"/>
      <dgm:spPr/>
    </dgm:pt>
    <dgm:pt modelId="{38412A47-3280-46CF-A6F8-9E441290536B}" type="pres">
      <dgm:prSet presAssocID="{2630A2E1-C6C3-414B-ADE5-3BC4E3A9E400}" presName="compNode" presStyleCnt="0"/>
      <dgm:spPr/>
    </dgm:pt>
    <dgm:pt modelId="{0A1B974B-26A0-479F-9D76-C09F0B949C39}" type="pres">
      <dgm:prSet presAssocID="{2630A2E1-C6C3-414B-ADE5-3BC4E3A9E400}" presName="bgRect" presStyleLbl="bgShp" presStyleIdx="2" presStyleCnt="4"/>
      <dgm:spPr/>
    </dgm:pt>
    <dgm:pt modelId="{2A46E4A6-9B3A-4468-AA3E-AAA99820BC90}" type="pres">
      <dgm:prSet presAssocID="{2630A2E1-C6C3-414B-ADE5-3BC4E3A9E4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9650E6A2-FDA3-47F2-97BC-E84832C1A52E}" type="pres">
      <dgm:prSet presAssocID="{2630A2E1-C6C3-414B-ADE5-3BC4E3A9E400}" presName="spaceRect" presStyleCnt="0"/>
      <dgm:spPr/>
    </dgm:pt>
    <dgm:pt modelId="{B9ED6D06-A054-4708-9124-DAC6563E08F1}" type="pres">
      <dgm:prSet presAssocID="{2630A2E1-C6C3-414B-ADE5-3BC4E3A9E400}" presName="parTx" presStyleLbl="revTx" presStyleIdx="2" presStyleCnt="4">
        <dgm:presLayoutVars>
          <dgm:chMax val="0"/>
          <dgm:chPref val="0"/>
        </dgm:presLayoutVars>
      </dgm:prSet>
      <dgm:spPr/>
    </dgm:pt>
    <dgm:pt modelId="{9B08E889-FBED-4C78-B60D-AA2F4DBA17FF}" type="pres">
      <dgm:prSet presAssocID="{BE342B75-BCA4-4C9A-996B-5EAC32CEF58E}" presName="sibTrans" presStyleCnt="0"/>
      <dgm:spPr/>
    </dgm:pt>
    <dgm:pt modelId="{071536B2-A401-40A9-8D70-626C9B164B40}" type="pres">
      <dgm:prSet presAssocID="{0A7B1F2C-2E45-4D68-9FBC-DAA023BAA68A}" presName="compNode" presStyleCnt="0"/>
      <dgm:spPr/>
    </dgm:pt>
    <dgm:pt modelId="{5698ED79-DD9D-4645-956C-312A852F6EB0}" type="pres">
      <dgm:prSet presAssocID="{0A7B1F2C-2E45-4D68-9FBC-DAA023BAA68A}" presName="bgRect" presStyleLbl="bgShp" presStyleIdx="3" presStyleCnt="4"/>
      <dgm:spPr/>
    </dgm:pt>
    <dgm:pt modelId="{4297E43F-88F3-4EA7-B198-DF1D9BACFFCF}" type="pres">
      <dgm:prSet presAssocID="{0A7B1F2C-2E45-4D68-9FBC-DAA023BAA6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aker Phone"/>
        </a:ext>
      </dgm:extLst>
    </dgm:pt>
    <dgm:pt modelId="{1444A796-68C8-44EB-8EFB-1DBFF660D4BC}" type="pres">
      <dgm:prSet presAssocID="{0A7B1F2C-2E45-4D68-9FBC-DAA023BAA68A}" presName="spaceRect" presStyleCnt="0"/>
      <dgm:spPr/>
    </dgm:pt>
    <dgm:pt modelId="{AEDDE74A-9699-400A-BC49-B489442E198D}" type="pres">
      <dgm:prSet presAssocID="{0A7B1F2C-2E45-4D68-9FBC-DAA023BAA68A}" presName="parTx" presStyleLbl="revTx" presStyleIdx="3" presStyleCnt="4">
        <dgm:presLayoutVars>
          <dgm:chMax val="0"/>
          <dgm:chPref val="0"/>
        </dgm:presLayoutVars>
      </dgm:prSet>
      <dgm:spPr/>
    </dgm:pt>
  </dgm:ptLst>
  <dgm:cxnLst>
    <dgm:cxn modelId="{FF3B940A-B3BE-45D5-9094-7DDEE4C5FDB5}" srcId="{840CCB2E-DDFE-4AF6-9429-15EA9760EAA8}" destId="{2630A2E1-C6C3-414B-ADE5-3BC4E3A9E400}" srcOrd="2" destOrd="0" parTransId="{7C77B996-3CE1-4B4B-BB7B-6D6DE94D0A3B}" sibTransId="{BE342B75-BCA4-4C9A-996B-5EAC32CEF58E}"/>
    <dgm:cxn modelId="{4194353E-C112-446F-A82F-40728EFE0E20}" type="presOf" srcId="{840CCB2E-DDFE-4AF6-9429-15EA9760EAA8}" destId="{75A54266-5367-469B-8A9A-66F41BCDE76B}" srcOrd="0" destOrd="0" presId="urn:microsoft.com/office/officeart/2018/2/layout/IconVerticalSolidList"/>
    <dgm:cxn modelId="{CFF7453F-309D-4A4A-AD62-DD561E00ACB5}" type="presOf" srcId="{F918B911-24CA-41F5-ABBE-4A275A5B76CD}" destId="{EC3C89F5-C502-4693-BD4B-7131C8A1F8F0}" srcOrd="0" destOrd="0" presId="urn:microsoft.com/office/officeart/2018/2/layout/IconVerticalSolidList"/>
    <dgm:cxn modelId="{B3F3F946-19C1-44E9-BA77-AAB26A6DA3E4}" srcId="{840CCB2E-DDFE-4AF6-9429-15EA9760EAA8}" destId="{F918B911-24CA-41F5-ABBE-4A275A5B76CD}" srcOrd="0" destOrd="0" parTransId="{01685B17-685F-451B-ABF0-53FCBEA1565A}" sibTransId="{0523AD2E-D72E-4CBB-8B46-B23D1474293D}"/>
    <dgm:cxn modelId="{C8530175-1668-40A9-B218-6EAFAAD1F7C9}" srcId="{840CCB2E-DDFE-4AF6-9429-15EA9760EAA8}" destId="{E6E88639-1B8B-451B-9419-84D3D4D29149}" srcOrd="1" destOrd="0" parTransId="{F8CD097D-E6D5-4AF3-A3DB-BD256616A2AA}" sibTransId="{4F2E0D00-2207-4EA8-A910-44A34D13AEE8}"/>
    <dgm:cxn modelId="{2A7E6E8F-AD12-454A-9C5D-6FCFE03CF331}" type="presOf" srcId="{2630A2E1-C6C3-414B-ADE5-3BC4E3A9E400}" destId="{B9ED6D06-A054-4708-9124-DAC6563E08F1}" srcOrd="0" destOrd="0" presId="urn:microsoft.com/office/officeart/2018/2/layout/IconVerticalSolidList"/>
    <dgm:cxn modelId="{64B08C9A-032C-4E52-8677-08D578167D67}" srcId="{840CCB2E-DDFE-4AF6-9429-15EA9760EAA8}" destId="{0A7B1F2C-2E45-4D68-9FBC-DAA023BAA68A}" srcOrd="3" destOrd="0" parTransId="{C0263CF6-C278-4979-BF5A-DEB5720E76B0}" sibTransId="{117D8768-4FBB-4591-9575-72CE0725CD28}"/>
    <dgm:cxn modelId="{90E04FCF-608C-46E4-9312-56AE943F75C8}" type="presOf" srcId="{E6E88639-1B8B-451B-9419-84D3D4D29149}" destId="{7B6D41A3-28EC-423D-9C56-50D8C0AED7BF}" srcOrd="0" destOrd="0" presId="urn:microsoft.com/office/officeart/2018/2/layout/IconVerticalSolidList"/>
    <dgm:cxn modelId="{6ABFC7FF-E078-4C86-861C-46BCE5DF1761}" type="presOf" srcId="{0A7B1F2C-2E45-4D68-9FBC-DAA023BAA68A}" destId="{AEDDE74A-9699-400A-BC49-B489442E198D}" srcOrd="0" destOrd="0" presId="urn:microsoft.com/office/officeart/2018/2/layout/IconVerticalSolidList"/>
    <dgm:cxn modelId="{A3D16813-C5D0-45B1-9629-0CE51765E4C6}" type="presParOf" srcId="{75A54266-5367-469B-8A9A-66F41BCDE76B}" destId="{FC857E1A-6E1A-4FDA-839D-35FC1B42FA72}" srcOrd="0" destOrd="0" presId="urn:microsoft.com/office/officeart/2018/2/layout/IconVerticalSolidList"/>
    <dgm:cxn modelId="{8AE96434-C241-4A24-B02D-075A87AFE44C}" type="presParOf" srcId="{FC857E1A-6E1A-4FDA-839D-35FC1B42FA72}" destId="{31E7740E-030C-43AA-99CB-D397CDACB059}" srcOrd="0" destOrd="0" presId="urn:microsoft.com/office/officeart/2018/2/layout/IconVerticalSolidList"/>
    <dgm:cxn modelId="{FE6245CB-A9DF-4F38-BFFC-1BF80D06C6B6}" type="presParOf" srcId="{FC857E1A-6E1A-4FDA-839D-35FC1B42FA72}" destId="{E2D4A797-BD51-459A-9FE8-FAB392972349}" srcOrd="1" destOrd="0" presId="urn:microsoft.com/office/officeart/2018/2/layout/IconVerticalSolidList"/>
    <dgm:cxn modelId="{B748C070-90FA-4444-B44A-35B446E4D4C3}" type="presParOf" srcId="{FC857E1A-6E1A-4FDA-839D-35FC1B42FA72}" destId="{1347C7AD-1AB8-4334-A3D8-0545B2413712}" srcOrd="2" destOrd="0" presId="urn:microsoft.com/office/officeart/2018/2/layout/IconVerticalSolidList"/>
    <dgm:cxn modelId="{768622E9-4AE8-4B77-A3E2-EE5535D2FFEE}" type="presParOf" srcId="{FC857E1A-6E1A-4FDA-839D-35FC1B42FA72}" destId="{EC3C89F5-C502-4693-BD4B-7131C8A1F8F0}" srcOrd="3" destOrd="0" presId="urn:microsoft.com/office/officeart/2018/2/layout/IconVerticalSolidList"/>
    <dgm:cxn modelId="{3366968B-8686-4EF0-A18D-A970884CB720}" type="presParOf" srcId="{75A54266-5367-469B-8A9A-66F41BCDE76B}" destId="{FB3D4482-BEC0-4389-B666-B36479B7A4CA}" srcOrd="1" destOrd="0" presId="urn:microsoft.com/office/officeart/2018/2/layout/IconVerticalSolidList"/>
    <dgm:cxn modelId="{52347A83-49EC-4BE8-8313-CF1DB58B527B}" type="presParOf" srcId="{75A54266-5367-469B-8A9A-66F41BCDE76B}" destId="{3D4CFF55-4CC8-45A7-A98F-DAA42CFB0697}" srcOrd="2" destOrd="0" presId="urn:microsoft.com/office/officeart/2018/2/layout/IconVerticalSolidList"/>
    <dgm:cxn modelId="{D2B68203-06CE-4C11-BDA8-3C3EEB75CB1D}" type="presParOf" srcId="{3D4CFF55-4CC8-45A7-A98F-DAA42CFB0697}" destId="{CD9023E8-60AC-45DF-9AFC-85F17483C78A}" srcOrd="0" destOrd="0" presId="urn:microsoft.com/office/officeart/2018/2/layout/IconVerticalSolidList"/>
    <dgm:cxn modelId="{A8461FDA-7A2F-4936-9B88-2BA2B54D52DA}" type="presParOf" srcId="{3D4CFF55-4CC8-45A7-A98F-DAA42CFB0697}" destId="{DA5F43FA-9B32-455F-91B5-BE2F6C82E6EE}" srcOrd="1" destOrd="0" presId="urn:microsoft.com/office/officeart/2018/2/layout/IconVerticalSolidList"/>
    <dgm:cxn modelId="{81C708CF-D2DA-426A-9971-46C1B5C7DB03}" type="presParOf" srcId="{3D4CFF55-4CC8-45A7-A98F-DAA42CFB0697}" destId="{B26F304B-6E0A-4EDB-87AD-505C0483C4CB}" srcOrd="2" destOrd="0" presId="urn:microsoft.com/office/officeart/2018/2/layout/IconVerticalSolidList"/>
    <dgm:cxn modelId="{63912CAB-CEBC-4CB8-8741-D4B68BFF0207}" type="presParOf" srcId="{3D4CFF55-4CC8-45A7-A98F-DAA42CFB0697}" destId="{7B6D41A3-28EC-423D-9C56-50D8C0AED7BF}" srcOrd="3" destOrd="0" presId="urn:microsoft.com/office/officeart/2018/2/layout/IconVerticalSolidList"/>
    <dgm:cxn modelId="{FD96B821-204B-415D-A3EC-95352512529B}" type="presParOf" srcId="{75A54266-5367-469B-8A9A-66F41BCDE76B}" destId="{725EBC3B-56B2-4A1E-A7CA-815FFEDF27BE}" srcOrd="3" destOrd="0" presId="urn:microsoft.com/office/officeart/2018/2/layout/IconVerticalSolidList"/>
    <dgm:cxn modelId="{AAC787EC-E213-4E8E-8E63-2CC135C2312E}" type="presParOf" srcId="{75A54266-5367-469B-8A9A-66F41BCDE76B}" destId="{38412A47-3280-46CF-A6F8-9E441290536B}" srcOrd="4" destOrd="0" presId="urn:microsoft.com/office/officeart/2018/2/layout/IconVerticalSolidList"/>
    <dgm:cxn modelId="{15ECBA8A-A55E-4758-87DD-6BAD24169A56}" type="presParOf" srcId="{38412A47-3280-46CF-A6F8-9E441290536B}" destId="{0A1B974B-26A0-479F-9D76-C09F0B949C39}" srcOrd="0" destOrd="0" presId="urn:microsoft.com/office/officeart/2018/2/layout/IconVerticalSolidList"/>
    <dgm:cxn modelId="{F5369200-4CDB-446E-ACA0-730B3AB0E669}" type="presParOf" srcId="{38412A47-3280-46CF-A6F8-9E441290536B}" destId="{2A46E4A6-9B3A-4468-AA3E-AAA99820BC90}" srcOrd="1" destOrd="0" presId="urn:microsoft.com/office/officeart/2018/2/layout/IconVerticalSolidList"/>
    <dgm:cxn modelId="{0542D9D3-337A-46F9-8F7D-BD32763D594D}" type="presParOf" srcId="{38412A47-3280-46CF-A6F8-9E441290536B}" destId="{9650E6A2-FDA3-47F2-97BC-E84832C1A52E}" srcOrd="2" destOrd="0" presId="urn:microsoft.com/office/officeart/2018/2/layout/IconVerticalSolidList"/>
    <dgm:cxn modelId="{C6245947-9332-4E39-B2CE-44FFD81C304A}" type="presParOf" srcId="{38412A47-3280-46CF-A6F8-9E441290536B}" destId="{B9ED6D06-A054-4708-9124-DAC6563E08F1}" srcOrd="3" destOrd="0" presId="urn:microsoft.com/office/officeart/2018/2/layout/IconVerticalSolidList"/>
    <dgm:cxn modelId="{A8B0E3F0-2D30-4B75-B6E8-8E1EDAACF3C0}" type="presParOf" srcId="{75A54266-5367-469B-8A9A-66F41BCDE76B}" destId="{9B08E889-FBED-4C78-B60D-AA2F4DBA17FF}" srcOrd="5" destOrd="0" presId="urn:microsoft.com/office/officeart/2018/2/layout/IconVerticalSolidList"/>
    <dgm:cxn modelId="{22B4CEA5-E8C2-4934-9117-E81BD61F4B6F}" type="presParOf" srcId="{75A54266-5367-469B-8A9A-66F41BCDE76B}" destId="{071536B2-A401-40A9-8D70-626C9B164B40}" srcOrd="6" destOrd="0" presId="urn:microsoft.com/office/officeart/2018/2/layout/IconVerticalSolidList"/>
    <dgm:cxn modelId="{709771B7-7C48-4890-AF59-A1E206B52450}" type="presParOf" srcId="{071536B2-A401-40A9-8D70-626C9B164B40}" destId="{5698ED79-DD9D-4645-956C-312A852F6EB0}" srcOrd="0" destOrd="0" presId="urn:microsoft.com/office/officeart/2018/2/layout/IconVerticalSolidList"/>
    <dgm:cxn modelId="{1B09B407-DF56-4CEF-B8AE-7D9695108FC6}" type="presParOf" srcId="{071536B2-A401-40A9-8D70-626C9B164B40}" destId="{4297E43F-88F3-4EA7-B198-DF1D9BACFFCF}" srcOrd="1" destOrd="0" presId="urn:microsoft.com/office/officeart/2018/2/layout/IconVerticalSolidList"/>
    <dgm:cxn modelId="{B09D6C89-2644-4468-8ADC-23594AEF54BB}" type="presParOf" srcId="{071536B2-A401-40A9-8D70-626C9B164B40}" destId="{1444A796-68C8-44EB-8EFB-1DBFF660D4BC}" srcOrd="2" destOrd="0" presId="urn:microsoft.com/office/officeart/2018/2/layout/IconVerticalSolidList"/>
    <dgm:cxn modelId="{2A1907C4-DEB0-4B6B-955E-0B1A604EA6F2}" type="presParOf" srcId="{071536B2-A401-40A9-8D70-626C9B164B40}" destId="{AEDDE74A-9699-400A-BC49-B489442E198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5797FD-5624-40CA-A3B1-ED7A6E13282D}"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68535F96-078F-4413-B355-2CB59A534AED}">
      <dgm:prSet/>
      <dgm:spPr/>
      <dgm:t>
        <a:bodyPr/>
        <a:lstStyle/>
        <a:p>
          <a:r>
            <a:rPr lang="en-CA"/>
            <a:t>Through special subscription : subscription includes ad-free experience , extended forecast periods and premium map features.</a:t>
          </a:r>
          <a:endParaRPr lang="en-US"/>
        </a:p>
      </dgm:t>
    </dgm:pt>
    <dgm:pt modelId="{D29FD8C7-5737-4542-B3D7-F2B1BDB9D034}" type="parTrans" cxnId="{F199E2BB-96AD-40FF-A06C-4C3CCD7A253D}">
      <dgm:prSet/>
      <dgm:spPr/>
      <dgm:t>
        <a:bodyPr/>
        <a:lstStyle/>
        <a:p>
          <a:endParaRPr lang="en-US"/>
        </a:p>
      </dgm:t>
    </dgm:pt>
    <dgm:pt modelId="{74E5BD4A-F138-446C-8B2F-0C6F7BC01AD0}" type="sibTrans" cxnId="{F199E2BB-96AD-40FF-A06C-4C3CCD7A253D}">
      <dgm:prSet/>
      <dgm:spPr/>
      <dgm:t>
        <a:bodyPr/>
        <a:lstStyle/>
        <a:p>
          <a:endParaRPr lang="en-US"/>
        </a:p>
      </dgm:t>
    </dgm:pt>
    <dgm:pt modelId="{42E4CA13-A9B8-4564-90AB-7CE23322F33C}">
      <dgm:prSet/>
      <dgm:spPr/>
      <dgm:t>
        <a:bodyPr/>
        <a:lstStyle/>
        <a:p>
          <a:r>
            <a:rPr lang="en-CA"/>
            <a:t>Through ad senses : Our platform will run add through which company will earn.</a:t>
          </a:r>
          <a:endParaRPr lang="en-US"/>
        </a:p>
      </dgm:t>
    </dgm:pt>
    <dgm:pt modelId="{B35A5440-7934-4700-AD5C-16B08F047C88}" type="parTrans" cxnId="{5CE8501A-D207-4E5C-86DC-768892C22BEA}">
      <dgm:prSet/>
      <dgm:spPr/>
      <dgm:t>
        <a:bodyPr/>
        <a:lstStyle/>
        <a:p>
          <a:endParaRPr lang="en-US"/>
        </a:p>
      </dgm:t>
    </dgm:pt>
    <dgm:pt modelId="{84F8D78E-EB3D-46FA-9AC6-D88F549D0467}" type="sibTrans" cxnId="{5CE8501A-D207-4E5C-86DC-768892C22BEA}">
      <dgm:prSet/>
      <dgm:spPr/>
      <dgm:t>
        <a:bodyPr/>
        <a:lstStyle/>
        <a:p>
          <a:endParaRPr lang="en-US"/>
        </a:p>
      </dgm:t>
    </dgm:pt>
    <dgm:pt modelId="{F7847C9E-B6C3-4979-97F8-2BD7DE1A4C2C}" type="pres">
      <dgm:prSet presAssocID="{775797FD-5624-40CA-A3B1-ED7A6E13282D}" presName="diagram" presStyleCnt="0">
        <dgm:presLayoutVars>
          <dgm:chPref val="1"/>
          <dgm:dir/>
          <dgm:animOne val="branch"/>
          <dgm:animLvl val="lvl"/>
          <dgm:resizeHandles/>
        </dgm:presLayoutVars>
      </dgm:prSet>
      <dgm:spPr/>
    </dgm:pt>
    <dgm:pt modelId="{13CC51BA-F90D-4076-A519-EA225A48CB24}" type="pres">
      <dgm:prSet presAssocID="{68535F96-078F-4413-B355-2CB59A534AED}" presName="root" presStyleCnt="0"/>
      <dgm:spPr/>
    </dgm:pt>
    <dgm:pt modelId="{649EBD54-0835-4161-8CC9-AD0C5356F8F7}" type="pres">
      <dgm:prSet presAssocID="{68535F96-078F-4413-B355-2CB59A534AED}" presName="rootComposite" presStyleCnt="0"/>
      <dgm:spPr/>
    </dgm:pt>
    <dgm:pt modelId="{97C02516-CAB5-4A7C-8269-6DEC80B00A18}" type="pres">
      <dgm:prSet presAssocID="{68535F96-078F-4413-B355-2CB59A534AED}" presName="rootText" presStyleLbl="node1" presStyleIdx="0" presStyleCnt="2"/>
      <dgm:spPr/>
    </dgm:pt>
    <dgm:pt modelId="{AA957FC2-F600-428A-ACB3-534F307EA508}" type="pres">
      <dgm:prSet presAssocID="{68535F96-078F-4413-B355-2CB59A534AED}" presName="rootConnector" presStyleLbl="node1" presStyleIdx="0" presStyleCnt="2"/>
      <dgm:spPr/>
    </dgm:pt>
    <dgm:pt modelId="{4C206568-6008-4B76-9D44-1464B539827E}" type="pres">
      <dgm:prSet presAssocID="{68535F96-078F-4413-B355-2CB59A534AED}" presName="childShape" presStyleCnt="0"/>
      <dgm:spPr/>
    </dgm:pt>
    <dgm:pt modelId="{02239963-5C96-4DD8-91EE-E6696D165685}" type="pres">
      <dgm:prSet presAssocID="{42E4CA13-A9B8-4564-90AB-7CE23322F33C}" presName="root" presStyleCnt="0"/>
      <dgm:spPr/>
    </dgm:pt>
    <dgm:pt modelId="{434D8337-F082-4FAF-92AE-8E8CDF0A3D20}" type="pres">
      <dgm:prSet presAssocID="{42E4CA13-A9B8-4564-90AB-7CE23322F33C}" presName="rootComposite" presStyleCnt="0"/>
      <dgm:spPr/>
    </dgm:pt>
    <dgm:pt modelId="{9FBF8C59-76D1-498F-9142-DC476CE3012A}" type="pres">
      <dgm:prSet presAssocID="{42E4CA13-A9B8-4564-90AB-7CE23322F33C}" presName="rootText" presStyleLbl="node1" presStyleIdx="1" presStyleCnt="2"/>
      <dgm:spPr/>
    </dgm:pt>
    <dgm:pt modelId="{DED520C8-2CC9-4940-BB2B-0E9BFA413274}" type="pres">
      <dgm:prSet presAssocID="{42E4CA13-A9B8-4564-90AB-7CE23322F33C}" presName="rootConnector" presStyleLbl="node1" presStyleIdx="1" presStyleCnt="2"/>
      <dgm:spPr/>
    </dgm:pt>
    <dgm:pt modelId="{3414849F-0628-4040-8EEA-5D57241864B1}" type="pres">
      <dgm:prSet presAssocID="{42E4CA13-A9B8-4564-90AB-7CE23322F33C}" presName="childShape" presStyleCnt="0"/>
      <dgm:spPr/>
    </dgm:pt>
  </dgm:ptLst>
  <dgm:cxnLst>
    <dgm:cxn modelId="{5CE8501A-D207-4E5C-86DC-768892C22BEA}" srcId="{775797FD-5624-40CA-A3B1-ED7A6E13282D}" destId="{42E4CA13-A9B8-4564-90AB-7CE23322F33C}" srcOrd="1" destOrd="0" parTransId="{B35A5440-7934-4700-AD5C-16B08F047C88}" sibTransId="{84F8D78E-EB3D-46FA-9AC6-D88F549D0467}"/>
    <dgm:cxn modelId="{92445B7D-8480-469D-9BDA-A3D6BB261018}" type="presOf" srcId="{775797FD-5624-40CA-A3B1-ED7A6E13282D}" destId="{F7847C9E-B6C3-4979-97F8-2BD7DE1A4C2C}" srcOrd="0" destOrd="0" presId="urn:microsoft.com/office/officeart/2005/8/layout/hierarchy3"/>
    <dgm:cxn modelId="{6A5A2EA0-A8F9-4E11-9C06-28830FCB4C80}" type="presOf" srcId="{42E4CA13-A9B8-4564-90AB-7CE23322F33C}" destId="{9FBF8C59-76D1-498F-9142-DC476CE3012A}" srcOrd="0" destOrd="0" presId="urn:microsoft.com/office/officeart/2005/8/layout/hierarchy3"/>
    <dgm:cxn modelId="{FB948AA0-C38C-45BA-AB1F-B1A4DA3E47F8}" type="presOf" srcId="{68535F96-078F-4413-B355-2CB59A534AED}" destId="{AA957FC2-F600-428A-ACB3-534F307EA508}" srcOrd="1" destOrd="0" presId="urn:microsoft.com/office/officeart/2005/8/layout/hierarchy3"/>
    <dgm:cxn modelId="{B68F63B2-D792-4F8E-8299-5E70BFCF8316}" type="presOf" srcId="{68535F96-078F-4413-B355-2CB59A534AED}" destId="{97C02516-CAB5-4A7C-8269-6DEC80B00A18}" srcOrd="0" destOrd="0" presId="urn:microsoft.com/office/officeart/2005/8/layout/hierarchy3"/>
    <dgm:cxn modelId="{F199E2BB-96AD-40FF-A06C-4C3CCD7A253D}" srcId="{775797FD-5624-40CA-A3B1-ED7A6E13282D}" destId="{68535F96-078F-4413-B355-2CB59A534AED}" srcOrd="0" destOrd="0" parTransId="{D29FD8C7-5737-4542-B3D7-F2B1BDB9D034}" sibTransId="{74E5BD4A-F138-446C-8B2F-0C6F7BC01AD0}"/>
    <dgm:cxn modelId="{C8035DCC-AC50-4FC2-9500-6FD8BC75CCF6}" type="presOf" srcId="{42E4CA13-A9B8-4564-90AB-7CE23322F33C}" destId="{DED520C8-2CC9-4940-BB2B-0E9BFA413274}" srcOrd="1" destOrd="0" presId="urn:microsoft.com/office/officeart/2005/8/layout/hierarchy3"/>
    <dgm:cxn modelId="{54FCCCEB-34EE-4509-9B83-EFB290FD0423}" type="presParOf" srcId="{F7847C9E-B6C3-4979-97F8-2BD7DE1A4C2C}" destId="{13CC51BA-F90D-4076-A519-EA225A48CB24}" srcOrd="0" destOrd="0" presId="urn:microsoft.com/office/officeart/2005/8/layout/hierarchy3"/>
    <dgm:cxn modelId="{8E936B39-6FD7-4995-9BA2-A8FBC7864754}" type="presParOf" srcId="{13CC51BA-F90D-4076-A519-EA225A48CB24}" destId="{649EBD54-0835-4161-8CC9-AD0C5356F8F7}" srcOrd="0" destOrd="0" presId="urn:microsoft.com/office/officeart/2005/8/layout/hierarchy3"/>
    <dgm:cxn modelId="{3CB45766-CCB8-4514-BFC6-4CD5724F253A}" type="presParOf" srcId="{649EBD54-0835-4161-8CC9-AD0C5356F8F7}" destId="{97C02516-CAB5-4A7C-8269-6DEC80B00A18}" srcOrd="0" destOrd="0" presId="urn:microsoft.com/office/officeart/2005/8/layout/hierarchy3"/>
    <dgm:cxn modelId="{F1F26B27-197D-455A-A8C4-1BD24C2CCEFB}" type="presParOf" srcId="{649EBD54-0835-4161-8CC9-AD0C5356F8F7}" destId="{AA957FC2-F600-428A-ACB3-534F307EA508}" srcOrd="1" destOrd="0" presId="urn:microsoft.com/office/officeart/2005/8/layout/hierarchy3"/>
    <dgm:cxn modelId="{4052F3AE-CEB3-4680-8D87-677CD97C170A}" type="presParOf" srcId="{13CC51BA-F90D-4076-A519-EA225A48CB24}" destId="{4C206568-6008-4B76-9D44-1464B539827E}" srcOrd="1" destOrd="0" presId="urn:microsoft.com/office/officeart/2005/8/layout/hierarchy3"/>
    <dgm:cxn modelId="{B54325D9-C0AD-422F-8CC6-C27900A5EFC7}" type="presParOf" srcId="{F7847C9E-B6C3-4979-97F8-2BD7DE1A4C2C}" destId="{02239963-5C96-4DD8-91EE-E6696D165685}" srcOrd="1" destOrd="0" presId="urn:microsoft.com/office/officeart/2005/8/layout/hierarchy3"/>
    <dgm:cxn modelId="{5D037546-6E35-4B1E-8948-55AE5C6CE671}" type="presParOf" srcId="{02239963-5C96-4DD8-91EE-E6696D165685}" destId="{434D8337-F082-4FAF-92AE-8E8CDF0A3D20}" srcOrd="0" destOrd="0" presId="urn:microsoft.com/office/officeart/2005/8/layout/hierarchy3"/>
    <dgm:cxn modelId="{A97589BA-6176-4812-A9BF-83562B1019FC}" type="presParOf" srcId="{434D8337-F082-4FAF-92AE-8E8CDF0A3D20}" destId="{9FBF8C59-76D1-498F-9142-DC476CE3012A}" srcOrd="0" destOrd="0" presId="urn:microsoft.com/office/officeart/2005/8/layout/hierarchy3"/>
    <dgm:cxn modelId="{CA3C971C-16A8-4C9A-A665-CC5650319C77}" type="presParOf" srcId="{434D8337-F082-4FAF-92AE-8E8CDF0A3D20}" destId="{DED520C8-2CC9-4940-BB2B-0E9BFA413274}" srcOrd="1" destOrd="0" presId="urn:microsoft.com/office/officeart/2005/8/layout/hierarchy3"/>
    <dgm:cxn modelId="{8296B542-56C7-4512-A915-0CB06B757B1E}" type="presParOf" srcId="{02239963-5C96-4DD8-91EE-E6696D165685}" destId="{3414849F-0628-4040-8EEA-5D57241864B1}"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67D53-B7F2-4B89-86FE-B181E4346DE0}">
      <dsp:nvSpPr>
        <dsp:cNvPr id="0" name=""/>
        <dsp:cNvSpPr/>
      </dsp:nvSpPr>
      <dsp:spPr>
        <a:xfrm>
          <a:off x="0" y="519"/>
          <a:ext cx="10515600" cy="12148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B9368-BAE6-4E9B-BEDC-756E10E60C7C}">
      <dsp:nvSpPr>
        <dsp:cNvPr id="0" name=""/>
        <dsp:cNvSpPr/>
      </dsp:nvSpPr>
      <dsp:spPr>
        <a:xfrm>
          <a:off x="367483" y="273853"/>
          <a:ext cx="668151" cy="668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428DEB-5977-4A65-8770-F47B08A07C75}">
      <dsp:nvSpPr>
        <dsp:cNvPr id="0" name=""/>
        <dsp:cNvSpPr/>
      </dsp:nvSpPr>
      <dsp:spPr>
        <a:xfrm>
          <a:off x="1403118" y="519"/>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111250">
            <a:lnSpc>
              <a:spcPct val="90000"/>
            </a:lnSpc>
            <a:spcBef>
              <a:spcPct val="0"/>
            </a:spcBef>
            <a:spcAft>
              <a:spcPct val="35000"/>
            </a:spcAft>
            <a:buNone/>
          </a:pPr>
          <a:r>
            <a:rPr lang="en-CA" sz="2500" kern="1200"/>
            <a:t>This app is continuously doing its branding through social media by creating a social media profile and uploading content related to weather updates, tips and interesting facts.</a:t>
          </a:r>
          <a:endParaRPr lang="en-US" sz="2500" kern="1200"/>
        </a:p>
      </dsp:txBody>
      <dsp:txXfrm>
        <a:off x="1403118" y="519"/>
        <a:ext cx="9112481" cy="1214821"/>
      </dsp:txXfrm>
    </dsp:sp>
    <dsp:sp modelId="{1015F8A7-9DEA-4444-872C-AC4F41DED440}">
      <dsp:nvSpPr>
        <dsp:cNvPr id="0" name=""/>
        <dsp:cNvSpPr/>
      </dsp:nvSpPr>
      <dsp:spPr>
        <a:xfrm>
          <a:off x="0" y="1519045"/>
          <a:ext cx="10515600" cy="12148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85A03-E301-415F-8BF7-34638B97D5F5}">
      <dsp:nvSpPr>
        <dsp:cNvPr id="0" name=""/>
        <dsp:cNvSpPr/>
      </dsp:nvSpPr>
      <dsp:spPr>
        <a:xfrm>
          <a:off x="367483" y="1792380"/>
          <a:ext cx="668151" cy="668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0280B-269D-49C8-87F5-0B0D0049CE00}">
      <dsp:nvSpPr>
        <dsp:cNvPr id="0" name=""/>
        <dsp:cNvSpPr/>
      </dsp:nvSpPr>
      <dsp:spPr>
        <a:xfrm>
          <a:off x="1403118" y="1519045"/>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111250">
            <a:lnSpc>
              <a:spcPct val="90000"/>
            </a:lnSpc>
            <a:spcBef>
              <a:spcPct val="0"/>
            </a:spcBef>
            <a:spcAft>
              <a:spcPct val="35000"/>
            </a:spcAft>
            <a:buNone/>
          </a:pPr>
          <a:r>
            <a:rPr lang="en-CA" sz="2500" kern="1200"/>
            <a:t>This app will partner with weather influencers or individuals to promote the application. </a:t>
          </a:r>
          <a:endParaRPr lang="en-US" sz="2500" kern="1200"/>
        </a:p>
      </dsp:txBody>
      <dsp:txXfrm>
        <a:off x="1403118" y="1519045"/>
        <a:ext cx="9112481" cy="1214821"/>
      </dsp:txXfrm>
    </dsp:sp>
    <dsp:sp modelId="{081F1E43-6BD2-4BBF-8460-71DBB3E4388F}">
      <dsp:nvSpPr>
        <dsp:cNvPr id="0" name=""/>
        <dsp:cNvSpPr/>
      </dsp:nvSpPr>
      <dsp:spPr>
        <a:xfrm>
          <a:off x="0" y="3037571"/>
          <a:ext cx="10515600" cy="12148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E0C25-5336-4ACA-91A3-A47A15BBEFE5}">
      <dsp:nvSpPr>
        <dsp:cNvPr id="0" name=""/>
        <dsp:cNvSpPr/>
      </dsp:nvSpPr>
      <dsp:spPr>
        <a:xfrm>
          <a:off x="367483" y="3310906"/>
          <a:ext cx="668151" cy="668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F0191-8539-45E7-A2CC-1CAA4956B6B9}">
      <dsp:nvSpPr>
        <dsp:cNvPr id="0" name=""/>
        <dsp:cNvSpPr/>
      </dsp:nvSpPr>
      <dsp:spPr>
        <a:xfrm>
          <a:off x="1403118" y="3037571"/>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111250">
            <a:lnSpc>
              <a:spcPct val="90000"/>
            </a:lnSpc>
            <a:spcBef>
              <a:spcPct val="0"/>
            </a:spcBef>
            <a:spcAft>
              <a:spcPct val="35000"/>
            </a:spcAft>
            <a:buNone/>
          </a:pPr>
          <a:r>
            <a:rPr lang="en-CA" sz="2500" kern="1200"/>
            <a:t>Encourage users to leave positive reviews on app stores..</a:t>
          </a:r>
          <a:endParaRPr lang="en-US" sz="2500" kern="1200"/>
        </a:p>
      </dsp:txBody>
      <dsp:txXfrm>
        <a:off x="1403118" y="3037571"/>
        <a:ext cx="9112481" cy="1214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7740E-030C-43AA-99CB-D397CDACB059}">
      <dsp:nvSpPr>
        <dsp:cNvPr id="0" name=""/>
        <dsp:cNvSpPr/>
      </dsp:nvSpPr>
      <dsp:spPr>
        <a:xfrm>
          <a:off x="0" y="1764"/>
          <a:ext cx="10515600" cy="89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4A797-BD51-459A-9FE8-FAB392972349}">
      <dsp:nvSpPr>
        <dsp:cNvPr id="0" name=""/>
        <dsp:cNvSpPr/>
      </dsp:nvSpPr>
      <dsp:spPr>
        <a:xfrm>
          <a:off x="270557" y="203006"/>
          <a:ext cx="491923" cy="491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C89F5-C502-4693-BD4B-7131C8A1F8F0}">
      <dsp:nvSpPr>
        <dsp:cNvPr id="0" name=""/>
        <dsp:cNvSpPr/>
      </dsp:nvSpPr>
      <dsp:spPr>
        <a:xfrm>
          <a:off x="1033039" y="1764"/>
          <a:ext cx="9482560" cy="89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58" tIns="94658" rIns="94658" bIns="94658" numCol="1" spcCol="1270" anchor="ctr" anchorCtr="0">
          <a:noAutofit/>
        </a:bodyPr>
        <a:lstStyle/>
        <a:p>
          <a:pPr marL="0" lvl="0" indent="0" algn="l" defTabSz="977900">
            <a:lnSpc>
              <a:spcPct val="100000"/>
            </a:lnSpc>
            <a:spcBef>
              <a:spcPct val="0"/>
            </a:spcBef>
            <a:spcAft>
              <a:spcPct val="35000"/>
            </a:spcAft>
            <a:buNone/>
          </a:pPr>
          <a:r>
            <a:rPr lang="en-CA" sz="2200" kern="1200"/>
            <a:t>Allow users to customize their default location or set multiple location for weather forecast.</a:t>
          </a:r>
          <a:endParaRPr lang="en-US" sz="2200" kern="1200"/>
        </a:p>
      </dsp:txBody>
      <dsp:txXfrm>
        <a:off x="1033039" y="1764"/>
        <a:ext cx="9482560" cy="894406"/>
      </dsp:txXfrm>
    </dsp:sp>
    <dsp:sp modelId="{CD9023E8-60AC-45DF-9AFC-85F17483C78A}">
      <dsp:nvSpPr>
        <dsp:cNvPr id="0" name=""/>
        <dsp:cNvSpPr/>
      </dsp:nvSpPr>
      <dsp:spPr>
        <a:xfrm>
          <a:off x="0" y="1119772"/>
          <a:ext cx="10515600" cy="89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F43FA-9B32-455F-91B5-BE2F6C82E6EE}">
      <dsp:nvSpPr>
        <dsp:cNvPr id="0" name=""/>
        <dsp:cNvSpPr/>
      </dsp:nvSpPr>
      <dsp:spPr>
        <a:xfrm>
          <a:off x="270557" y="1321014"/>
          <a:ext cx="491923" cy="491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D41A3-28EC-423D-9C56-50D8C0AED7BF}">
      <dsp:nvSpPr>
        <dsp:cNvPr id="0" name=""/>
        <dsp:cNvSpPr/>
      </dsp:nvSpPr>
      <dsp:spPr>
        <a:xfrm>
          <a:off x="1033039" y="1119772"/>
          <a:ext cx="9482560" cy="89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58" tIns="94658" rIns="94658" bIns="94658" numCol="1" spcCol="1270" anchor="ctr" anchorCtr="0">
          <a:noAutofit/>
        </a:bodyPr>
        <a:lstStyle/>
        <a:p>
          <a:pPr marL="0" lvl="0" indent="0" algn="l" defTabSz="977900">
            <a:lnSpc>
              <a:spcPct val="100000"/>
            </a:lnSpc>
            <a:spcBef>
              <a:spcPct val="0"/>
            </a:spcBef>
            <a:spcAft>
              <a:spcPct val="35000"/>
            </a:spcAft>
            <a:buNone/>
          </a:pPr>
          <a:r>
            <a:rPr lang="en-CA" sz="2200" kern="1200"/>
            <a:t>Provide option for users to choose preferred units for temperature, precipitation, wind speed and many more.</a:t>
          </a:r>
          <a:endParaRPr lang="en-US" sz="2200" kern="1200"/>
        </a:p>
      </dsp:txBody>
      <dsp:txXfrm>
        <a:off x="1033039" y="1119772"/>
        <a:ext cx="9482560" cy="894406"/>
      </dsp:txXfrm>
    </dsp:sp>
    <dsp:sp modelId="{0A1B974B-26A0-479F-9D76-C09F0B949C39}">
      <dsp:nvSpPr>
        <dsp:cNvPr id="0" name=""/>
        <dsp:cNvSpPr/>
      </dsp:nvSpPr>
      <dsp:spPr>
        <a:xfrm>
          <a:off x="0" y="2237780"/>
          <a:ext cx="10515600" cy="89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6E4A6-9B3A-4468-AA3E-AAA99820BC90}">
      <dsp:nvSpPr>
        <dsp:cNvPr id="0" name=""/>
        <dsp:cNvSpPr/>
      </dsp:nvSpPr>
      <dsp:spPr>
        <a:xfrm>
          <a:off x="270557" y="2439022"/>
          <a:ext cx="491923" cy="491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D6D06-A054-4708-9124-DAC6563E08F1}">
      <dsp:nvSpPr>
        <dsp:cNvPr id="0" name=""/>
        <dsp:cNvSpPr/>
      </dsp:nvSpPr>
      <dsp:spPr>
        <a:xfrm>
          <a:off x="1033039" y="2237780"/>
          <a:ext cx="9482560" cy="89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58" tIns="94658" rIns="94658" bIns="94658" numCol="1" spcCol="1270" anchor="ctr" anchorCtr="0">
          <a:noAutofit/>
        </a:bodyPr>
        <a:lstStyle/>
        <a:p>
          <a:pPr marL="0" lvl="0" indent="0" algn="l" defTabSz="977900">
            <a:lnSpc>
              <a:spcPct val="100000"/>
            </a:lnSpc>
            <a:spcBef>
              <a:spcPct val="0"/>
            </a:spcBef>
            <a:spcAft>
              <a:spcPct val="35000"/>
            </a:spcAft>
            <a:buNone/>
          </a:pPr>
          <a:r>
            <a:rPr lang="en-CA" sz="2200" kern="1200"/>
            <a:t>Allow users to customize the app’s theme and background images.</a:t>
          </a:r>
          <a:endParaRPr lang="en-US" sz="2200" kern="1200"/>
        </a:p>
      </dsp:txBody>
      <dsp:txXfrm>
        <a:off x="1033039" y="2237780"/>
        <a:ext cx="9482560" cy="894406"/>
      </dsp:txXfrm>
    </dsp:sp>
    <dsp:sp modelId="{5698ED79-DD9D-4645-956C-312A852F6EB0}">
      <dsp:nvSpPr>
        <dsp:cNvPr id="0" name=""/>
        <dsp:cNvSpPr/>
      </dsp:nvSpPr>
      <dsp:spPr>
        <a:xfrm>
          <a:off x="0" y="3355788"/>
          <a:ext cx="10515600" cy="894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7E43F-88F3-4EA7-B198-DF1D9BACFFCF}">
      <dsp:nvSpPr>
        <dsp:cNvPr id="0" name=""/>
        <dsp:cNvSpPr/>
      </dsp:nvSpPr>
      <dsp:spPr>
        <a:xfrm>
          <a:off x="270557" y="3557030"/>
          <a:ext cx="491923" cy="4919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DE74A-9699-400A-BC49-B489442E198D}">
      <dsp:nvSpPr>
        <dsp:cNvPr id="0" name=""/>
        <dsp:cNvSpPr/>
      </dsp:nvSpPr>
      <dsp:spPr>
        <a:xfrm>
          <a:off x="1033039" y="3355788"/>
          <a:ext cx="9482560" cy="89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58" tIns="94658" rIns="94658" bIns="94658" numCol="1" spcCol="1270" anchor="ctr" anchorCtr="0">
          <a:noAutofit/>
        </a:bodyPr>
        <a:lstStyle/>
        <a:p>
          <a:pPr marL="0" lvl="0" indent="0" algn="l" defTabSz="977900">
            <a:lnSpc>
              <a:spcPct val="100000"/>
            </a:lnSpc>
            <a:spcBef>
              <a:spcPct val="0"/>
            </a:spcBef>
            <a:spcAft>
              <a:spcPct val="35000"/>
            </a:spcAft>
            <a:buNone/>
          </a:pPr>
          <a:r>
            <a:rPr lang="en-CA" sz="2200" kern="1200"/>
            <a:t>Allow users to customize weather alert notification based on their preference.(for example : service clerk will automatically get alerted if there will be any worst weather condition.)</a:t>
          </a:r>
          <a:endParaRPr lang="en-US" sz="2200" kern="1200"/>
        </a:p>
      </dsp:txBody>
      <dsp:txXfrm>
        <a:off x="1033039" y="3355788"/>
        <a:ext cx="9482560" cy="894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02516-CAB5-4A7C-8269-6DEC80B00A18}">
      <dsp:nvSpPr>
        <dsp:cNvPr id="0" name=""/>
        <dsp:cNvSpPr/>
      </dsp:nvSpPr>
      <dsp:spPr>
        <a:xfrm>
          <a:off x="1332" y="526891"/>
          <a:ext cx="4850312" cy="24251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CA" sz="3900" kern="1200"/>
            <a:t>Through special subscription : subscription includes ad-free experience , extended forecast periods and premium map features.</a:t>
          </a:r>
          <a:endParaRPr lang="en-US" sz="3900" kern="1200"/>
        </a:p>
      </dsp:txBody>
      <dsp:txXfrm>
        <a:off x="72362" y="597921"/>
        <a:ext cx="4708252" cy="2283096"/>
      </dsp:txXfrm>
    </dsp:sp>
    <dsp:sp modelId="{9FBF8C59-76D1-498F-9142-DC476CE3012A}">
      <dsp:nvSpPr>
        <dsp:cNvPr id="0" name=""/>
        <dsp:cNvSpPr/>
      </dsp:nvSpPr>
      <dsp:spPr>
        <a:xfrm>
          <a:off x="6064223" y="526891"/>
          <a:ext cx="4850312" cy="24251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CA" sz="3900" kern="1200"/>
            <a:t>Through ad senses : Our platform will run add through which company will earn.</a:t>
          </a:r>
          <a:endParaRPr lang="en-US" sz="3900" kern="1200"/>
        </a:p>
      </dsp:txBody>
      <dsp:txXfrm>
        <a:off x="6135253" y="597921"/>
        <a:ext cx="4708252" cy="22830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21:10:59.578"/>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2DE62-786B-4ADF-8EDC-C44D7723048C}" type="datetimeFigureOut">
              <a:rPr lang="en-CA" smtClean="0"/>
              <a:t>2024-01-30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2DD9D-297F-4493-AD75-883D8BD89014}" type="slidenum">
              <a:rPr lang="en-CA" smtClean="0"/>
              <a:t>‹#›</a:t>
            </a:fld>
            <a:endParaRPr lang="en-CA"/>
          </a:p>
        </p:txBody>
      </p:sp>
    </p:spTree>
    <p:extLst>
      <p:ext uri="{BB962C8B-B14F-4D97-AF65-F5344CB8AC3E}">
        <p14:creationId xmlns:p14="http://schemas.microsoft.com/office/powerpoint/2010/main" val="231817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982DD9D-297F-4493-AD75-883D8BD89014}" type="slidenum">
              <a:rPr lang="en-CA" smtClean="0"/>
              <a:t>1</a:t>
            </a:fld>
            <a:endParaRPr lang="en-CA"/>
          </a:p>
        </p:txBody>
      </p:sp>
    </p:spTree>
    <p:extLst>
      <p:ext uri="{BB962C8B-B14F-4D97-AF65-F5344CB8AC3E}">
        <p14:creationId xmlns:p14="http://schemas.microsoft.com/office/powerpoint/2010/main" val="371198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982DD9D-297F-4493-AD75-883D8BD89014}" type="slidenum">
              <a:rPr lang="en-CA" smtClean="0"/>
              <a:t>2</a:t>
            </a:fld>
            <a:endParaRPr lang="en-CA"/>
          </a:p>
        </p:txBody>
      </p:sp>
    </p:spTree>
    <p:extLst>
      <p:ext uri="{BB962C8B-B14F-4D97-AF65-F5344CB8AC3E}">
        <p14:creationId xmlns:p14="http://schemas.microsoft.com/office/powerpoint/2010/main" val="228338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1/30/2024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47093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0852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4646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6657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516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4708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472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2833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7771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35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1/30/2024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564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1/30/2024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686186830"/>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53" r:id="rId6"/>
    <p:sldLayoutId id="2147483858" r:id="rId7"/>
    <p:sldLayoutId id="2147483854" r:id="rId8"/>
    <p:sldLayoutId id="2147483855" r:id="rId9"/>
    <p:sldLayoutId id="2147483856" r:id="rId10"/>
    <p:sldLayoutId id="214748385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0.png"/><Relationship Id="rId5" Type="http://schemas.openxmlformats.org/officeDocument/2006/relationships/customXml" Target="../ink/ink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Geometric white clouds on a blue sky">
            <a:extLst>
              <a:ext uri="{FF2B5EF4-FFF2-40B4-BE49-F238E27FC236}">
                <a16:creationId xmlns:a16="http://schemas.microsoft.com/office/drawing/2014/main" id="{CC33BE24-1BEF-311E-877E-C6B86BB944A9}"/>
              </a:ext>
            </a:extLst>
          </p:cNvPr>
          <p:cNvPicPr>
            <a:picLocks noChangeAspect="1"/>
          </p:cNvPicPr>
          <p:nvPr/>
        </p:nvPicPr>
        <p:blipFill rotWithShape="1">
          <a:blip r:embed="rId5">
            <a:alphaModFix amt="50000"/>
          </a:blip>
          <a:srcRect r="-1" b="24980"/>
          <a:stretch/>
        </p:blipFill>
        <p:spPr>
          <a:xfrm>
            <a:off x="20" y="10"/>
            <a:ext cx="12188931" cy="6857990"/>
          </a:xfrm>
          <a:prstGeom prst="rect">
            <a:avLst/>
          </a:prstGeom>
        </p:spPr>
      </p:pic>
      <p:sp>
        <p:nvSpPr>
          <p:cNvPr id="2" name="Title 1">
            <a:extLst>
              <a:ext uri="{FF2B5EF4-FFF2-40B4-BE49-F238E27FC236}">
                <a16:creationId xmlns:a16="http://schemas.microsoft.com/office/drawing/2014/main" id="{2CD30010-C83B-A636-CAC9-629BC0D83031}"/>
              </a:ext>
            </a:extLst>
          </p:cNvPr>
          <p:cNvSpPr>
            <a:spLocks noGrp="1"/>
          </p:cNvSpPr>
          <p:nvPr>
            <p:ph type="ctrTitle"/>
          </p:nvPr>
        </p:nvSpPr>
        <p:spPr>
          <a:xfrm>
            <a:off x="1527048" y="1124712"/>
            <a:ext cx="9144000" cy="3063240"/>
          </a:xfrm>
        </p:spPr>
        <p:txBody>
          <a:bodyPr>
            <a:normAutofit/>
          </a:bodyPr>
          <a:lstStyle/>
          <a:p>
            <a:pPr algn="ctr">
              <a:lnSpc>
                <a:spcPct val="90000"/>
              </a:lnSpc>
            </a:pPr>
            <a:r>
              <a:rPr lang="en-CA" sz="6700" dirty="0" err="1"/>
              <a:t>SkyCASt</a:t>
            </a:r>
            <a:r>
              <a:rPr lang="en-CA" sz="6700" dirty="0"/>
              <a:t>:</a:t>
            </a:r>
            <a:br>
              <a:rPr lang="en-CA" sz="6700" dirty="0"/>
            </a:br>
            <a:r>
              <a:rPr lang="en-CA" sz="6700" dirty="0"/>
              <a:t>A weather forecast app</a:t>
            </a:r>
          </a:p>
        </p:txBody>
      </p:sp>
      <p:sp>
        <p:nvSpPr>
          <p:cNvPr id="3" name="Subtitle 2">
            <a:extLst>
              <a:ext uri="{FF2B5EF4-FFF2-40B4-BE49-F238E27FC236}">
                <a16:creationId xmlns:a16="http://schemas.microsoft.com/office/drawing/2014/main" id="{E95BB59C-41A4-BC96-511C-413B72B1DD3D}"/>
              </a:ext>
            </a:extLst>
          </p:cNvPr>
          <p:cNvSpPr>
            <a:spLocks noGrp="1"/>
          </p:cNvSpPr>
          <p:nvPr>
            <p:ph type="subTitle" idx="1"/>
          </p:nvPr>
        </p:nvSpPr>
        <p:spPr>
          <a:xfrm>
            <a:off x="1527048" y="4599432"/>
            <a:ext cx="9144000" cy="1227520"/>
          </a:xfrm>
        </p:spPr>
        <p:txBody>
          <a:bodyPr>
            <a:normAutofit/>
          </a:bodyPr>
          <a:lstStyle/>
          <a:p>
            <a:pPr algn="ctr"/>
            <a:r>
              <a:rPr lang="en-CA" sz="3200"/>
              <a:t>This app is designed to forecast weather condition of a city and advise resources to the clerks needed in different weather situation.</a:t>
            </a:r>
          </a:p>
        </p:txBody>
      </p:sp>
      <p:sp>
        <p:nvSpPr>
          <p:cNvPr id="44"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Audio 58">
            <a:hlinkClick r:id="" action="ppaction://media"/>
            <a:extLst>
              <a:ext uri="{FF2B5EF4-FFF2-40B4-BE49-F238E27FC236}">
                <a16:creationId xmlns:a16="http://schemas.microsoft.com/office/drawing/2014/main" id="{A141FE2F-5931-5C1E-B209-E820EE3FDB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1324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3942"/>
    </mc:Choice>
    <mc:Fallback>
      <p:transition spd="slow" advTm="4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9"/>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3C0665-97AD-4ECB-7679-872A1AE77B04}"/>
              </a:ext>
            </a:extLst>
          </p:cNvPr>
          <p:cNvSpPr>
            <a:spLocks noGrp="1"/>
          </p:cNvSpPr>
          <p:nvPr>
            <p:ph type="title"/>
          </p:nvPr>
        </p:nvSpPr>
        <p:spPr>
          <a:xfrm>
            <a:off x="640080" y="325369"/>
            <a:ext cx="4368602" cy="1956841"/>
          </a:xfrm>
        </p:spPr>
        <p:txBody>
          <a:bodyPr anchor="b">
            <a:normAutofit/>
          </a:bodyPr>
          <a:lstStyle/>
          <a:p>
            <a:pPr>
              <a:lnSpc>
                <a:spcPct val="90000"/>
              </a:lnSpc>
            </a:pPr>
            <a:r>
              <a:rPr lang="en-CA" sz="6100"/>
              <a:t>Conclusion</a:t>
            </a:r>
          </a:p>
        </p:txBody>
      </p:sp>
      <p:sp>
        <p:nvSpPr>
          <p:cNvPr id="5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846EEE"/>
          </a:solidFill>
          <a:ln w="38100" cap="rnd">
            <a:solidFill>
              <a:srgbClr val="846E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EB51119A-E857-9F45-05C6-1DF72B78F853}"/>
              </a:ext>
            </a:extLst>
          </p:cNvPr>
          <p:cNvSpPr>
            <a:spLocks noGrp="1"/>
          </p:cNvSpPr>
          <p:nvPr>
            <p:ph idx="1"/>
          </p:nvPr>
        </p:nvSpPr>
        <p:spPr>
          <a:xfrm>
            <a:off x="640080" y="2872899"/>
            <a:ext cx="4243589" cy="3320668"/>
          </a:xfrm>
        </p:spPr>
        <p:txBody>
          <a:bodyPr>
            <a:normAutofit/>
          </a:bodyPr>
          <a:lstStyle/>
          <a:p>
            <a:pPr>
              <a:lnSpc>
                <a:spcPct val="100000"/>
              </a:lnSpc>
            </a:pPr>
            <a:r>
              <a:rPr lang="en-CA" sz="2600" dirty="0"/>
              <a:t>In summary , </a:t>
            </a:r>
            <a:r>
              <a:rPr lang="en-CA" sz="2600" dirty="0" err="1"/>
              <a:t>SkyCAST</a:t>
            </a:r>
            <a:r>
              <a:rPr lang="en-CA" sz="2600" dirty="0"/>
              <a:t> application specifically designed for the city service clerks to get advice regarding what resources they should use in what weather condition, which is a unique feature of the application. However, there are many other features like temperature, wind and precipitation forecasting and some customization features.  	 </a:t>
            </a:r>
          </a:p>
        </p:txBody>
      </p:sp>
      <p:pic>
        <p:nvPicPr>
          <p:cNvPr id="5" name="Picture 4" descr="A blue square with a white cloud and yellow sun&#10;&#10;Description automatically generated">
            <a:extLst>
              <a:ext uri="{FF2B5EF4-FFF2-40B4-BE49-F238E27FC236}">
                <a16:creationId xmlns:a16="http://schemas.microsoft.com/office/drawing/2014/main" id="{345999C1-6590-5688-28E4-07A008F75D11}"/>
              </a:ext>
            </a:extLst>
          </p:cNvPr>
          <p:cNvPicPr>
            <a:picLocks noChangeAspect="1"/>
          </p:cNvPicPr>
          <p:nvPr/>
        </p:nvPicPr>
        <p:blipFill rotWithShape="1">
          <a:blip r:embed="rId4">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9" name="Audio 38">
            <a:hlinkClick r:id="" action="ppaction://media"/>
            <a:extLst>
              <a:ext uri="{FF2B5EF4-FFF2-40B4-BE49-F238E27FC236}">
                <a16:creationId xmlns:a16="http://schemas.microsoft.com/office/drawing/2014/main" id="{5E8823B3-E917-F522-05E8-58C1305C1B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6222423"/>
      </p:ext>
    </p:extLst>
  </p:cSld>
  <p:clrMapOvr>
    <a:masterClrMapping/>
  </p:clrMapOvr>
  <mc:AlternateContent xmlns:mc="http://schemas.openxmlformats.org/markup-compatibility/2006">
    <mc:Choice xmlns:p14="http://schemas.microsoft.com/office/powerpoint/2010/main" Requires="p14">
      <p:transition spd="slow" p14:dur="2000" advTm="38397"/>
    </mc:Choice>
    <mc:Fallback>
      <p:transition spd="slow" advTm="38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644B4-05AB-1D09-3D35-F831C2707510}"/>
              </a:ext>
            </a:extLst>
          </p:cNvPr>
          <p:cNvSpPr>
            <a:spLocks noGrp="1"/>
          </p:cNvSpPr>
          <p:nvPr>
            <p:ph type="title"/>
          </p:nvPr>
        </p:nvSpPr>
        <p:spPr>
          <a:xfrm>
            <a:off x="630936" y="640080"/>
            <a:ext cx="4818888" cy="1481328"/>
          </a:xfrm>
        </p:spPr>
        <p:txBody>
          <a:bodyPr anchor="b">
            <a:normAutofit/>
          </a:bodyPr>
          <a:lstStyle/>
          <a:p>
            <a:pPr>
              <a:lnSpc>
                <a:spcPct val="90000"/>
              </a:lnSpc>
            </a:pPr>
            <a:r>
              <a:rPr lang="en-CA" dirty="0"/>
              <a:t>Application</a:t>
            </a:r>
            <a:br>
              <a:rPr lang="en-CA" dirty="0"/>
            </a:br>
            <a:r>
              <a:rPr lang="en-CA" dirty="0"/>
              <a:t>features</a:t>
            </a:r>
            <a:endParaRPr lang="en-CA"/>
          </a:p>
        </p:txBody>
      </p:sp>
      <p:sp>
        <p:nvSpPr>
          <p:cNvPr id="2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846EEE"/>
          </a:solidFill>
          <a:ln w="38100" cap="rnd">
            <a:solidFill>
              <a:srgbClr val="846E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4B6BE71-6F17-FB6B-F5C9-FFCE13025671}"/>
              </a:ext>
            </a:extLst>
          </p:cNvPr>
          <p:cNvSpPr>
            <a:spLocks noGrp="1"/>
          </p:cNvSpPr>
          <p:nvPr>
            <p:ph idx="1"/>
          </p:nvPr>
        </p:nvSpPr>
        <p:spPr>
          <a:xfrm>
            <a:off x="630936" y="2660904"/>
            <a:ext cx="4818888" cy="3547872"/>
          </a:xfrm>
        </p:spPr>
        <p:txBody>
          <a:bodyPr anchor="t">
            <a:normAutofit/>
          </a:bodyPr>
          <a:lstStyle/>
          <a:p>
            <a:r>
              <a:rPr lang="en-US"/>
              <a:t>Different modes:</a:t>
            </a:r>
          </a:p>
          <a:p>
            <a:pPr marL="0" indent="0">
              <a:buNone/>
            </a:pPr>
            <a:r>
              <a:rPr lang="en-US"/>
              <a:t>1. It forecast a weather condition for a week, precipitation, air quality index, Humidity, and visibility.</a:t>
            </a:r>
          </a:p>
          <a:p>
            <a:pPr marL="0" indent="0">
              <a:buNone/>
            </a:pPr>
            <a:r>
              <a:rPr lang="en-US"/>
              <a:t>2.This application suggest city service clerks on what winter weather condition what resources are required to overcome the situation.</a:t>
            </a: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pic>
        <p:nvPicPr>
          <p:cNvPr id="7" name="Picture 6">
            <a:extLst>
              <a:ext uri="{FF2B5EF4-FFF2-40B4-BE49-F238E27FC236}">
                <a16:creationId xmlns:a16="http://schemas.microsoft.com/office/drawing/2014/main" id="{9E3DCD24-42AA-784F-37BB-87EDE25A9D84}"/>
              </a:ext>
            </a:extLst>
          </p:cNvPr>
          <p:cNvPicPr>
            <a:picLocks noChangeAspect="1"/>
          </p:cNvPicPr>
          <p:nvPr/>
        </p:nvPicPr>
        <p:blipFill>
          <a:blip r:embed="rId7"/>
          <a:stretch>
            <a:fillRect/>
          </a:stretch>
        </p:blipFill>
        <p:spPr>
          <a:xfrm>
            <a:off x="6425486" y="1133061"/>
            <a:ext cx="6397450" cy="4414239"/>
          </a:xfrm>
          <a:prstGeom prst="rect">
            <a:avLst/>
          </a:prstGeom>
        </p:spPr>
      </p:pic>
      <p:pic>
        <p:nvPicPr>
          <p:cNvPr id="69" name="Audio 68">
            <a:hlinkClick r:id="" action="ppaction://media"/>
            <a:extLst>
              <a:ext uri="{FF2B5EF4-FFF2-40B4-BE49-F238E27FC236}">
                <a16:creationId xmlns:a16="http://schemas.microsoft.com/office/drawing/2014/main" id="{1C2AFC49-4B86-F00B-F73D-77F8D8298F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7470775"/>
      </p:ext>
    </p:extLst>
  </p:cSld>
  <p:clrMapOvr>
    <a:masterClrMapping/>
  </p:clrMapOvr>
  <mc:AlternateContent xmlns:mc="http://schemas.openxmlformats.org/markup-compatibility/2006">
    <mc:Choice xmlns:p14="http://schemas.microsoft.com/office/powerpoint/2010/main" Requires="p14">
      <p:transition spd="slow" p14:dur="2000" advTm="42060"/>
    </mc:Choice>
    <mc:Fallback>
      <p:transition spd="slow" advTm="4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1857-A730-7159-B9D5-CAEC1E5EF952}"/>
              </a:ext>
            </a:extLst>
          </p:cNvPr>
          <p:cNvSpPr>
            <a:spLocks noGrp="1"/>
          </p:cNvSpPr>
          <p:nvPr>
            <p:ph type="title"/>
          </p:nvPr>
        </p:nvSpPr>
        <p:spPr/>
        <p:txBody>
          <a:bodyPr/>
          <a:lstStyle/>
          <a:p>
            <a:r>
              <a:rPr lang="en-CA" dirty="0"/>
              <a:t>Benefits</a:t>
            </a:r>
          </a:p>
        </p:txBody>
      </p:sp>
      <p:sp>
        <p:nvSpPr>
          <p:cNvPr id="3" name="Content Placeholder 2">
            <a:extLst>
              <a:ext uri="{FF2B5EF4-FFF2-40B4-BE49-F238E27FC236}">
                <a16:creationId xmlns:a16="http://schemas.microsoft.com/office/drawing/2014/main" id="{ECC10FFD-7C7D-345C-15F7-89CAA4AD2955}"/>
              </a:ext>
            </a:extLst>
          </p:cNvPr>
          <p:cNvSpPr>
            <a:spLocks noGrp="1"/>
          </p:cNvSpPr>
          <p:nvPr>
            <p:ph idx="1"/>
          </p:nvPr>
        </p:nvSpPr>
        <p:spPr/>
        <p:txBody>
          <a:bodyPr/>
          <a:lstStyle/>
          <a:p>
            <a:pPr marL="514350" indent="-514350">
              <a:buAutoNum type="arabicPeriod"/>
            </a:pPr>
            <a:r>
              <a:rPr lang="en-CA" dirty="0"/>
              <a:t>City weather service department will be advised by this web application what resources (Plow truck, Sand trucks and Salt truck) are required and how much are needed to be dispatched.</a:t>
            </a:r>
          </a:p>
          <a:p>
            <a:pPr marL="514350" indent="-514350">
              <a:buAutoNum type="arabicPeriod"/>
            </a:pPr>
            <a:r>
              <a:rPr lang="en-CA" dirty="0"/>
              <a:t>Preparation and Planning : </a:t>
            </a:r>
            <a:r>
              <a:rPr lang="en-US" dirty="0"/>
              <a:t>By examining weather forecasts, users may more efficiently arrange their activities like outdoor events, travel plans, also it help user to decide what to wear. So, knowing the weather in advance helps with better preparation.</a:t>
            </a:r>
          </a:p>
          <a:p>
            <a:pPr marL="514350" indent="-514350">
              <a:buAutoNum type="arabicPeriod"/>
            </a:pPr>
            <a:r>
              <a:rPr lang="en-US" dirty="0"/>
              <a:t>Safety: By informing the public of severe weather occurrences such as storms, hurricanes, or extremely low temperatures, weather forecasts help to ensure public safety. This enables individuals to take the appropriate safety measures and evacuates if needed.</a:t>
            </a:r>
          </a:p>
          <a:p>
            <a:pPr marL="514350" indent="-514350">
              <a:buAutoNum type="arabicPeriod"/>
            </a:pPr>
            <a:endParaRPr lang="en-CA" dirty="0"/>
          </a:p>
        </p:txBody>
      </p:sp>
      <p:pic>
        <p:nvPicPr>
          <p:cNvPr id="56" name="Audio 55">
            <a:hlinkClick r:id="" action="ppaction://media"/>
            <a:extLst>
              <a:ext uri="{FF2B5EF4-FFF2-40B4-BE49-F238E27FC236}">
                <a16:creationId xmlns:a16="http://schemas.microsoft.com/office/drawing/2014/main" id="{B0CBCEA5-B20C-0759-8C81-FE720D2FCB0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7462882"/>
      </p:ext>
    </p:extLst>
  </p:cSld>
  <p:clrMapOvr>
    <a:masterClrMapping/>
  </p:clrMapOvr>
  <mc:AlternateContent xmlns:mc="http://schemas.openxmlformats.org/markup-compatibility/2006">
    <mc:Choice xmlns:p14="http://schemas.microsoft.com/office/powerpoint/2010/main" Requires="p14">
      <p:transition spd="slow" p14:dur="2000" advTm="95184"/>
    </mc:Choice>
    <mc:Fallback>
      <p:transition spd="slow" advTm="9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C894-5162-1092-2EAC-F55721E76259}"/>
              </a:ext>
            </a:extLst>
          </p:cNvPr>
          <p:cNvSpPr>
            <a:spLocks noGrp="1"/>
          </p:cNvSpPr>
          <p:nvPr>
            <p:ph type="title"/>
          </p:nvPr>
        </p:nvSpPr>
        <p:spPr/>
        <p:txBody>
          <a:bodyPr/>
          <a:lstStyle/>
          <a:p>
            <a:r>
              <a:rPr lang="en-CA" dirty="0"/>
              <a:t>What this application does?</a:t>
            </a:r>
          </a:p>
        </p:txBody>
      </p:sp>
      <p:sp>
        <p:nvSpPr>
          <p:cNvPr id="3" name="Content Placeholder 2">
            <a:extLst>
              <a:ext uri="{FF2B5EF4-FFF2-40B4-BE49-F238E27FC236}">
                <a16:creationId xmlns:a16="http://schemas.microsoft.com/office/drawing/2014/main" id="{B5FFDAB8-C1DC-311B-3B6F-67314A85D558}"/>
              </a:ext>
            </a:extLst>
          </p:cNvPr>
          <p:cNvSpPr>
            <a:spLocks noGrp="1"/>
          </p:cNvSpPr>
          <p:nvPr>
            <p:ph idx="1"/>
          </p:nvPr>
        </p:nvSpPr>
        <p:spPr/>
        <p:txBody>
          <a:bodyPr>
            <a:normAutofit fontScale="92500" lnSpcReduction="10000"/>
          </a:bodyPr>
          <a:lstStyle/>
          <a:p>
            <a:r>
              <a:rPr lang="en-CA" dirty="0"/>
              <a:t>There are three type of weather : 1. Snow </a:t>
            </a:r>
          </a:p>
          <a:p>
            <a:pPr marL="0" indent="0">
              <a:buNone/>
            </a:pPr>
            <a:r>
              <a:rPr lang="en-CA" dirty="0"/>
              <a:t>                                           2. Ice </a:t>
            </a:r>
          </a:p>
          <a:p>
            <a:pPr marL="0" indent="0">
              <a:buNone/>
            </a:pPr>
            <a:r>
              <a:rPr lang="en-CA" dirty="0"/>
              <a:t>                                           3. Mixed(Combination of both snow and ice)</a:t>
            </a:r>
          </a:p>
          <a:p>
            <a:r>
              <a:rPr lang="en-CA" dirty="0"/>
              <a:t>But this application is compatible to the all three-weather mentioned above.</a:t>
            </a:r>
          </a:p>
          <a:p>
            <a:r>
              <a:rPr lang="en-CA" dirty="0"/>
              <a:t>Firstly, this application works or give alerts to the service clerk on two factors : Precipitation accumulation and temperature</a:t>
            </a:r>
          </a:p>
          <a:p>
            <a:r>
              <a:rPr lang="en-CA" dirty="0"/>
              <a:t>App will suggest resources needed as per the weather condition : Plow trucks, Sand trucks and Salt trucks to the winter weather service department..</a:t>
            </a:r>
          </a:p>
          <a:p>
            <a:pPr marL="0" indent="0">
              <a:buNone/>
            </a:pPr>
            <a:r>
              <a:rPr lang="en-CA" dirty="0"/>
              <a:t>.</a:t>
            </a:r>
          </a:p>
          <a:p>
            <a:pPr marL="0" indent="0">
              <a:buNone/>
            </a:pPr>
            <a:endParaRPr lang="en-CA" dirty="0"/>
          </a:p>
        </p:txBody>
      </p:sp>
      <p:pic>
        <p:nvPicPr>
          <p:cNvPr id="43" name="Audio 42">
            <a:hlinkClick r:id="" action="ppaction://media"/>
            <a:extLst>
              <a:ext uri="{FF2B5EF4-FFF2-40B4-BE49-F238E27FC236}">
                <a16:creationId xmlns:a16="http://schemas.microsoft.com/office/drawing/2014/main" id="{FBC1309C-C570-7ACF-0DE4-0D9FDCE10F0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2822377"/>
      </p:ext>
    </p:extLst>
  </p:cSld>
  <p:clrMapOvr>
    <a:masterClrMapping/>
  </p:clrMapOvr>
  <mc:AlternateContent xmlns:mc="http://schemas.openxmlformats.org/markup-compatibility/2006">
    <mc:Choice xmlns:p14="http://schemas.microsoft.com/office/powerpoint/2010/main" Requires="p14">
      <p:transition spd="slow" p14:dur="2000" advTm="46230"/>
    </mc:Choice>
    <mc:Fallback>
      <p:transition spd="slow" advTm="4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7E09CC-1D46-F6D0-D89B-2828413C5C37}"/>
              </a:ext>
            </a:extLst>
          </p:cNvPr>
          <p:cNvSpPr txBox="1"/>
          <p:nvPr/>
        </p:nvSpPr>
        <p:spPr>
          <a:xfrm>
            <a:off x="174171" y="957943"/>
            <a:ext cx="10330543" cy="3970318"/>
          </a:xfrm>
          <a:prstGeom prst="rect">
            <a:avLst/>
          </a:prstGeom>
          <a:noFill/>
        </p:spPr>
        <p:txBody>
          <a:bodyPr wrap="square" rtlCol="0">
            <a:spAutoFit/>
          </a:bodyPr>
          <a:lstStyle/>
          <a:p>
            <a:pPr lvl="1"/>
            <a:r>
              <a:rPr lang="en-CA" sz="2800"/>
              <a:t>For example :</a:t>
            </a:r>
          </a:p>
          <a:p>
            <a:pPr marL="742950" lvl="1" indent="-285750">
              <a:buFont typeface="Arial" panose="020B0604020202020204" pitchFamily="34" charset="0"/>
              <a:buChar char="•"/>
            </a:pPr>
            <a:r>
              <a:rPr lang="en-CA" sz="2800"/>
              <a:t>If precipitation is below or equal to 3.5cm , it would be a normal condition app and no action will be required in any temperature condition.</a:t>
            </a:r>
          </a:p>
          <a:p>
            <a:pPr marL="742950" lvl="1" indent="-285750">
              <a:buFont typeface="Arial" panose="020B0604020202020204" pitchFamily="34" charset="0"/>
              <a:buChar char="•"/>
            </a:pPr>
            <a:r>
              <a:rPr lang="en-CA" sz="2800"/>
              <a:t>If app predict the precipitation will going to be &gt;3.5 – 5.75cm, app will send an alert to the plow trucks team that 1 plow truck will be required under any temperature , however if temperature is below -15.0, 1 sand truck will be needed.</a:t>
            </a:r>
          </a:p>
          <a:p>
            <a:pPr marL="742950" lvl="1" indent="-285750">
              <a:buFont typeface="Arial" panose="020B0604020202020204" pitchFamily="34" charset="0"/>
              <a:buChar char="•"/>
            </a:pPr>
            <a:r>
              <a:rPr lang="en-CA" sz="2800"/>
              <a:t>Similarly, as precipitation increases, and temperature decreases as required resources and application rate of vehicle changes.</a:t>
            </a:r>
          </a:p>
          <a:p>
            <a:pPr marL="742950" lvl="1" indent="-285750">
              <a:buFont typeface="Arial" panose="020B0604020202020204" pitchFamily="34" charset="0"/>
              <a:buChar char="•"/>
            </a:pPr>
            <a:r>
              <a:rPr lang="en-CA" sz="2800"/>
              <a:t>Overall, by this application the city service clerks will get help in choosing resources on what weather condition. </a:t>
            </a:r>
            <a:endParaRPr lang="en-CA" sz="2800" dirty="0"/>
          </a:p>
        </p:txBody>
      </p:sp>
      <p:pic>
        <p:nvPicPr>
          <p:cNvPr id="18" name="Audio 17">
            <a:hlinkClick r:id="" action="ppaction://media"/>
            <a:extLst>
              <a:ext uri="{FF2B5EF4-FFF2-40B4-BE49-F238E27FC236}">
                <a16:creationId xmlns:a16="http://schemas.microsoft.com/office/drawing/2014/main" id="{F8C87EF7-7097-CE9B-FC04-E14B871FD80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5746708"/>
      </p:ext>
    </p:extLst>
  </p:cSld>
  <p:clrMapOvr>
    <a:masterClrMapping/>
  </p:clrMapOvr>
  <mc:AlternateContent xmlns:mc="http://schemas.openxmlformats.org/markup-compatibility/2006">
    <mc:Choice xmlns:p14="http://schemas.microsoft.com/office/powerpoint/2010/main" Requires="p14">
      <p:transition spd="slow" p14:dur="2000" advTm="66894"/>
    </mc:Choice>
    <mc:Fallback>
      <p:transition spd="slow" advTm="6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
            <a:extLst>
              <a:ext uri="{FF2B5EF4-FFF2-40B4-BE49-F238E27FC236}">
                <a16:creationId xmlns:a16="http://schemas.microsoft.com/office/drawing/2014/main" id="{A03742F7-635E-B092-9C90-3D4736247461}"/>
              </a:ext>
            </a:extLst>
          </p:cNvPr>
          <p:cNvPicPr>
            <a:picLocks noChangeAspect="1"/>
          </p:cNvPicPr>
          <p:nvPr/>
        </p:nvPicPr>
        <p:blipFill rotWithShape="1">
          <a:blip r:embed="rId4">
            <a:alphaModFix amt="50000"/>
          </a:blip>
          <a:srcRect t="3662" r="-1" b="6314"/>
          <a:stretch/>
        </p:blipFill>
        <p:spPr>
          <a:xfrm>
            <a:off x="-1" y="-1"/>
            <a:ext cx="12188952" cy="6858000"/>
          </a:xfrm>
          <a:prstGeom prst="rect">
            <a:avLst/>
          </a:prstGeom>
        </p:spPr>
      </p:pic>
      <p:sp>
        <p:nvSpPr>
          <p:cNvPr id="2" name="Title 1">
            <a:extLst>
              <a:ext uri="{FF2B5EF4-FFF2-40B4-BE49-F238E27FC236}">
                <a16:creationId xmlns:a16="http://schemas.microsoft.com/office/drawing/2014/main" id="{A3154775-CD17-0A16-7F21-65F56B5A3B44}"/>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a:t>Marketing &amp;</a:t>
            </a:r>
            <a:br>
              <a:rPr lang="en-US" sz="9600"/>
            </a:br>
            <a:r>
              <a:rPr lang="en-US" sz="9600"/>
              <a:t>Customization</a:t>
            </a:r>
          </a:p>
        </p:txBody>
      </p:sp>
      <p:sp>
        <p:nvSpPr>
          <p:cNvPr id="44"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Audio 19">
            <a:hlinkClick r:id="" action="ppaction://media"/>
            <a:extLst>
              <a:ext uri="{FF2B5EF4-FFF2-40B4-BE49-F238E27FC236}">
                <a16:creationId xmlns:a16="http://schemas.microsoft.com/office/drawing/2014/main" id="{607688AD-98E9-ED21-BF81-B421035E84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559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720"/>
    </mc:Choice>
    <mc:Fallback>
      <p:transition spd="slow" advTm="8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9DDD0-C6D6-6512-7BAD-E4B57D6DC4E0}"/>
              </a:ext>
            </a:extLst>
          </p:cNvPr>
          <p:cNvSpPr>
            <a:spLocks noGrp="1"/>
          </p:cNvSpPr>
          <p:nvPr>
            <p:ph type="title"/>
          </p:nvPr>
        </p:nvSpPr>
        <p:spPr>
          <a:xfrm>
            <a:off x="838200" y="365125"/>
            <a:ext cx="10515600" cy="1325563"/>
          </a:xfrm>
        </p:spPr>
        <p:txBody>
          <a:bodyPr>
            <a:normAutofit/>
          </a:bodyPr>
          <a:lstStyle/>
          <a:p>
            <a:r>
              <a:rPr lang="en-CA" sz="8000">
                <a:solidFill>
                  <a:srgbClr val="846EEE"/>
                </a:solidFill>
              </a:rPr>
              <a:t>Marketing</a:t>
            </a:r>
          </a:p>
        </p:txBody>
      </p:sp>
      <p:graphicFrame>
        <p:nvGraphicFramePr>
          <p:cNvPr id="14" name="Content Placeholder 2">
            <a:extLst>
              <a:ext uri="{FF2B5EF4-FFF2-40B4-BE49-F238E27FC236}">
                <a16:creationId xmlns:a16="http://schemas.microsoft.com/office/drawing/2014/main" id="{4B13A369-9989-BFE2-B4DB-4EE0F31CBFBF}"/>
              </a:ext>
            </a:extLst>
          </p:cNvPr>
          <p:cNvGraphicFramePr>
            <a:graphicFrameLocks noGrp="1"/>
          </p:cNvGraphicFramePr>
          <p:nvPr>
            <p:ph idx="1"/>
            <p:extLst>
              <p:ext uri="{D42A27DB-BD31-4B8C-83A1-F6EECF244321}">
                <p14:modId xmlns:p14="http://schemas.microsoft.com/office/powerpoint/2010/main" val="2205119513"/>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3" name="Audio 32">
            <a:hlinkClick r:id="" action="ppaction://media"/>
            <a:extLst>
              <a:ext uri="{FF2B5EF4-FFF2-40B4-BE49-F238E27FC236}">
                <a16:creationId xmlns:a16="http://schemas.microsoft.com/office/drawing/2014/main" id="{B3A7CFFD-680D-3A72-6B60-0BF5E2FBE68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6715859"/>
      </p:ext>
    </p:extLst>
  </p:cSld>
  <p:clrMapOvr>
    <a:masterClrMapping/>
  </p:clrMapOvr>
  <mc:AlternateContent xmlns:mc="http://schemas.openxmlformats.org/markup-compatibility/2006">
    <mc:Choice xmlns:p14="http://schemas.microsoft.com/office/powerpoint/2010/main" Requires="p14">
      <p:transition spd="slow" p14:dur="2000" advTm="49375"/>
    </mc:Choice>
    <mc:Fallback>
      <p:transition spd="slow" advTm="49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1F33-D41F-0C15-4115-53D4E3197092}"/>
              </a:ext>
            </a:extLst>
          </p:cNvPr>
          <p:cNvSpPr>
            <a:spLocks noGrp="1"/>
          </p:cNvSpPr>
          <p:nvPr>
            <p:ph type="title"/>
          </p:nvPr>
        </p:nvSpPr>
        <p:spPr/>
        <p:txBody>
          <a:bodyPr/>
          <a:lstStyle/>
          <a:p>
            <a:r>
              <a:rPr lang="en-CA"/>
              <a:t>Customization</a:t>
            </a:r>
            <a:endParaRPr lang="en-CA" dirty="0"/>
          </a:p>
        </p:txBody>
      </p:sp>
      <p:graphicFrame>
        <p:nvGraphicFramePr>
          <p:cNvPr id="25" name="Content Placeholder 2">
            <a:extLst>
              <a:ext uri="{FF2B5EF4-FFF2-40B4-BE49-F238E27FC236}">
                <a16:creationId xmlns:a16="http://schemas.microsoft.com/office/drawing/2014/main" id="{B84B8A58-6046-D1AD-B0F1-300C0F52DE1A}"/>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Audio 28">
            <a:hlinkClick r:id="" action="ppaction://media"/>
            <a:extLst>
              <a:ext uri="{FF2B5EF4-FFF2-40B4-BE49-F238E27FC236}">
                <a16:creationId xmlns:a16="http://schemas.microsoft.com/office/drawing/2014/main" id="{46A7082E-EAB2-C609-8EA4-1C6CEFF7050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8585844"/>
      </p:ext>
    </p:extLst>
  </p:cSld>
  <p:clrMapOvr>
    <a:masterClrMapping/>
  </p:clrMapOvr>
  <mc:AlternateContent xmlns:mc="http://schemas.openxmlformats.org/markup-compatibility/2006">
    <mc:Choice xmlns:p14="http://schemas.microsoft.com/office/powerpoint/2010/main" Requires="p14">
      <p:transition spd="slow" p14:dur="2000" advTm="30310"/>
    </mc:Choice>
    <mc:Fallback>
      <p:transition spd="slow" advTm="3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3C4D3-53B0-BE4A-50DB-7C7B615F0D88}"/>
              </a:ext>
            </a:extLst>
          </p:cNvPr>
          <p:cNvSpPr>
            <a:spLocks noGrp="1"/>
          </p:cNvSpPr>
          <p:nvPr>
            <p:ph type="title"/>
          </p:nvPr>
        </p:nvSpPr>
        <p:spPr>
          <a:xfrm>
            <a:off x="635000" y="634029"/>
            <a:ext cx="10921640" cy="1314698"/>
          </a:xfrm>
        </p:spPr>
        <p:txBody>
          <a:bodyPr anchor="ctr">
            <a:normAutofit/>
          </a:bodyPr>
          <a:lstStyle/>
          <a:p>
            <a:pPr algn="ctr">
              <a:lnSpc>
                <a:spcPct val="90000"/>
              </a:lnSpc>
            </a:pPr>
            <a:r>
              <a:rPr lang="en-CA" sz="5000"/>
              <a:t>How will Company earn money?</a:t>
            </a:r>
          </a:p>
        </p:txBody>
      </p:sp>
      <p:sp>
        <p:nvSpPr>
          <p:cNvPr id="18"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846EEE"/>
          </a:solidFill>
          <a:ln w="34925">
            <a:solidFill>
              <a:srgbClr val="846E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CA6BFC52-F320-776A-682F-1EDAD1AC0137}"/>
              </a:ext>
            </a:extLst>
          </p:cNvPr>
          <p:cNvGraphicFramePr>
            <a:graphicFrameLocks noGrp="1"/>
          </p:cNvGraphicFramePr>
          <p:nvPr>
            <p:ph idx="1"/>
            <p:extLst>
              <p:ext uri="{D42A27DB-BD31-4B8C-83A1-F6EECF244321}">
                <p14:modId xmlns:p14="http://schemas.microsoft.com/office/powerpoint/2010/main" val="1286873033"/>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Audio 33">
            <a:hlinkClick r:id="" action="ppaction://media"/>
            <a:extLst>
              <a:ext uri="{FF2B5EF4-FFF2-40B4-BE49-F238E27FC236}">
                <a16:creationId xmlns:a16="http://schemas.microsoft.com/office/drawing/2014/main" id="{7C55D362-DCAD-67A5-D634-A18FDFA190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1121353"/>
      </p:ext>
    </p:extLst>
  </p:cSld>
  <p:clrMapOvr>
    <a:masterClrMapping/>
  </p:clrMapOvr>
  <mc:AlternateContent xmlns:mc="http://schemas.openxmlformats.org/markup-compatibility/2006">
    <mc:Choice xmlns:p14="http://schemas.microsoft.com/office/powerpoint/2010/main" Requires="p14">
      <p:transition spd="slow" p14:dur="2000" advTm="27628"/>
    </mc:Choice>
    <mc:Fallback>
      <p:transition spd="slow" advTm="27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SketchyVTI">
  <a:themeElements>
    <a:clrScheme name="AnalogousFromLightSeedLeftStep">
      <a:dk1>
        <a:srgbClr val="000000"/>
      </a:dk1>
      <a:lt1>
        <a:srgbClr val="FFFFFF"/>
      </a:lt1>
      <a:dk2>
        <a:srgbClr val="243741"/>
      </a:dk2>
      <a:lt2>
        <a:srgbClr val="E7E8E2"/>
      </a:lt2>
      <a:accent1>
        <a:srgbClr val="846EEE"/>
      </a:accent1>
      <a:accent2>
        <a:srgbClr val="4E75EB"/>
      </a:accent2>
      <a:accent3>
        <a:srgbClr val="38ADE8"/>
      </a:accent3>
      <a:accent4>
        <a:srgbClr val="37B4AA"/>
      </a:accent4>
      <a:accent5>
        <a:srgbClr val="33BA77"/>
      </a:accent5>
      <a:accent6>
        <a:srgbClr val="2DBB39"/>
      </a:accent6>
      <a:hlink>
        <a:srgbClr val="7E8752"/>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643</Words>
  <Application>Microsoft Office PowerPoint</Application>
  <PresentationFormat>Widescreen</PresentationFormat>
  <Paragraphs>40</Paragraphs>
  <Slides>10</Slides>
  <Notes>2</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Modern Love</vt:lpstr>
      <vt:lpstr>The Hand</vt:lpstr>
      <vt:lpstr>SketchyVTI</vt:lpstr>
      <vt:lpstr>SkyCASt: A weather forecast app</vt:lpstr>
      <vt:lpstr>Application features</vt:lpstr>
      <vt:lpstr>Benefits</vt:lpstr>
      <vt:lpstr>What this application does?</vt:lpstr>
      <vt:lpstr>PowerPoint Presentation</vt:lpstr>
      <vt:lpstr>Marketing &amp; Customization</vt:lpstr>
      <vt:lpstr>Marketing</vt:lpstr>
      <vt:lpstr>Customization</vt:lpstr>
      <vt:lpstr>How will Company earn money?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SkyCASt: A weather forecast app</dc:title>
  <dc:creator>Shubham Kandoi</dc:creator>
  <cp:lastModifiedBy>Shubham Kandoi</cp:lastModifiedBy>
  <cp:revision>4</cp:revision>
  <dcterms:created xsi:type="dcterms:W3CDTF">2024-01-28T20:34:42Z</dcterms:created>
  <dcterms:modified xsi:type="dcterms:W3CDTF">2024-01-31T00:16:06Z</dcterms:modified>
</cp:coreProperties>
</file>